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6" r:id="rId1"/>
    <p:sldMasterId id="2147483668" r:id="rId2"/>
  </p:sldMasterIdLst>
  <p:notesMasterIdLst>
    <p:notesMasterId r:id="rId13"/>
  </p:notesMasterIdLst>
  <p:sldIdLst>
    <p:sldId id="587" r:id="rId3"/>
    <p:sldId id="345" r:id="rId4"/>
    <p:sldId id="588" r:id="rId5"/>
    <p:sldId id="589" r:id="rId6"/>
    <p:sldId id="342" r:id="rId7"/>
    <p:sldId id="582" r:id="rId8"/>
    <p:sldId id="584" r:id="rId9"/>
    <p:sldId id="591" r:id="rId10"/>
    <p:sldId id="583" r:id="rId11"/>
    <p:sldId id="34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t Unsal, Vodafone" initials="MUV" lastIdx="1" clrIdx="0">
    <p:extLst>
      <p:ext uri="{19B8F6BF-5375-455C-9EA6-DF929625EA0E}">
        <p15:presenceInfo xmlns:p15="http://schemas.microsoft.com/office/powerpoint/2012/main" userId="S::Mert.Unsal@vodafone.com::b3609f9c-7ad6-4d96-ab40-e822775ebe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EBEB"/>
    <a:srgbClr val="E85245"/>
    <a:srgbClr val="F5F6F9"/>
    <a:srgbClr val="EDA33F"/>
    <a:srgbClr val="CD7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71" autoAdjust="0"/>
    <p:restoredTop sz="87054" autoAdjust="0"/>
  </p:normalViewPr>
  <p:slideViewPr>
    <p:cSldViewPr snapToGrid="0">
      <p:cViewPr>
        <p:scale>
          <a:sx n="50" d="100"/>
          <a:sy n="50" d="100"/>
        </p:scale>
        <p:origin x="677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5E78B-FE7C-474B-AC91-ABC1B62969E2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0B4EB-D9F6-4F2F-973A-15D71B3F50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7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40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683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A4A4A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9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FEDA5-4262-384E-93D2-7045900D5A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229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14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8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14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FEDA5-4262-384E-93D2-7045900D5A6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213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FEDA5-4262-384E-93D2-7045900D5A6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487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34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B755764-1126-B84A-AA89-68CF5151A91B}"/>
              </a:ext>
            </a:extLst>
          </p:cNvPr>
          <p:cNvGrpSpPr/>
          <p:nvPr userDrawn="1"/>
        </p:nvGrpSpPr>
        <p:grpSpPr>
          <a:xfrm>
            <a:off x="4522468" y="-4446"/>
            <a:ext cx="7669532" cy="6866892"/>
            <a:chOff x="5765799" y="1282699"/>
            <a:chExt cx="7669532" cy="6866892"/>
          </a:xfrm>
          <a:solidFill>
            <a:schemeClr val="accent2"/>
          </a:solidFill>
        </p:grpSpPr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F9F5E1D1-9492-2E43-8FA7-0CC1EED0A8AD}"/>
                </a:ext>
              </a:extLst>
            </p:cNvPr>
            <p:cNvSpPr/>
            <p:nvPr/>
          </p:nvSpPr>
          <p:spPr>
            <a:xfrm>
              <a:off x="9575799" y="4081780"/>
              <a:ext cx="1343662" cy="134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61" y="21600"/>
                    <a:pt x="21600" y="16761"/>
                    <a:pt x="21600" y="10800"/>
                  </a:cubicBezTo>
                  <a:cubicBezTo>
                    <a:pt x="21600" y="4839"/>
                    <a:pt x="16761" y="0"/>
                    <a:pt x="10800" y="0"/>
                  </a:cubicBezTo>
                  <a:cubicBezTo>
                    <a:pt x="4839" y="0"/>
                    <a:pt x="0" y="4839"/>
                    <a:pt x="0" y="10800"/>
                  </a:cubicBezTo>
                  <a:cubicBezTo>
                    <a:pt x="0" y="16761"/>
                    <a:pt x="4839" y="21600"/>
                    <a:pt x="10800" y="21600"/>
                  </a:cubicBezTo>
                  <a:close/>
                  <a:moveTo>
                    <a:pt x="10800" y="3797"/>
                  </a:moveTo>
                  <a:cubicBezTo>
                    <a:pt x="14659" y="3797"/>
                    <a:pt x="17803" y="6941"/>
                    <a:pt x="17803" y="10800"/>
                  </a:cubicBezTo>
                  <a:cubicBezTo>
                    <a:pt x="17803" y="14659"/>
                    <a:pt x="14659" y="17803"/>
                    <a:pt x="10800" y="17803"/>
                  </a:cubicBezTo>
                  <a:cubicBezTo>
                    <a:pt x="6941" y="17803"/>
                    <a:pt x="3797" y="14659"/>
                    <a:pt x="3797" y="10800"/>
                  </a:cubicBezTo>
                  <a:cubicBezTo>
                    <a:pt x="3797" y="6941"/>
                    <a:pt x="6921" y="3797"/>
                    <a:pt x="10800" y="379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4199997D-95BF-7542-838F-72FE37514594}"/>
                </a:ext>
              </a:extLst>
            </p:cNvPr>
            <p:cNvSpPr/>
            <p:nvPr/>
          </p:nvSpPr>
          <p:spPr>
            <a:xfrm>
              <a:off x="9309100" y="3812540"/>
              <a:ext cx="1882143" cy="1882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extrusionOk="0">
                  <a:moveTo>
                    <a:pt x="10792" y="21600"/>
                  </a:moveTo>
                  <a:cubicBezTo>
                    <a:pt x="16749" y="21600"/>
                    <a:pt x="21585" y="16747"/>
                    <a:pt x="21585" y="10800"/>
                  </a:cubicBezTo>
                  <a:cubicBezTo>
                    <a:pt x="21585" y="4839"/>
                    <a:pt x="16735" y="0"/>
                    <a:pt x="10792" y="0"/>
                  </a:cubicBezTo>
                  <a:cubicBezTo>
                    <a:pt x="4850" y="0"/>
                    <a:pt x="0" y="4853"/>
                    <a:pt x="0" y="10800"/>
                  </a:cubicBezTo>
                  <a:cubicBezTo>
                    <a:pt x="-15" y="16761"/>
                    <a:pt x="4835" y="21600"/>
                    <a:pt x="10792" y="21600"/>
                  </a:cubicBezTo>
                  <a:close/>
                  <a:moveTo>
                    <a:pt x="10792" y="2565"/>
                  </a:moveTo>
                  <a:cubicBezTo>
                    <a:pt x="15337" y="2565"/>
                    <a:pt x="19036" y="6267"/>
                    <a:pt x="19036" y="10815"/>
                  </a:cubicBezTo>
                  <a:cubicBezTo>
                    <a:pt x="19036" y="15362"/>
                    <a:pt x="15322" y="19049"/>
                    <a:pt x="10792" y="19049"/>
                  </a:cubicBezTo>
                  <a:cubicBezTo>
                    <a:pt x="6263" y="19049"/>
                    <a:pt x="2548" y="15347"/>
                    <a:pt x="2548" y="10800"/>
                  </a:cubicBezTo>
                  <a:cubicBezTo>
                    <a:pt x="2548" y="6253"/>
                    <a:pt x="6248" y="2565"/>
                    <a:pt x="10792" y="256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BBE28825-3667-004D-8A97-1B484F533341}"/>
                </a:ext>
              </a:extLst>
            </p:cNvPr>
            <p:cNvSpPr/>
            <p:nvPr/>
          </p:nvSpPr>
          <p:spPr>
            <a:xfrm>
              <a:off x="9855200" y="4351020"/>
              <a:ext cx="805181" cy="80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62" y="21600"/>
                    <a:pt x="21600" y="16762"/>
                    <a:pt x="21600" y="10800"/>
                  </a:cubicBezTo>
                  <a:cubicBezTo>
                    <a:pt x="21600" y="4838"/>
                    <a:pt x="16762" y="0"/>
                    <a:pt x="10800" y="0"/>
                  </a:cubicBezTo>
                  <a:cubicBezTo>
                    <a:pt x="4838" y="0"/>
                    <a:pt x="0" y="4838"/>
                    <a:pt x="0" y="10800"/>
                  </a:cubicBezTo>
                  <a:cubicBezTo>
                    <a:pt x="0" y="16762"/>
                    <a:pt x="4838" y="21600"/>
                    <a:pt x="10800" y="21600"/>
                  </a:cubicBezTo>
                  <a:close/>
                  <a:moveTo>
                    <a:pt x="10800" y="6712"/>
                  </a:moveTo>
                  <a:cubicBezTo>
                    <a:pt x="13049" y="6712"/>
                    <a:pt x="14888" y="8551"/>
                    <a:pt x="14888" y="10800"/>
                  </a:cubicBezTo>
                  <a:cubicBezTo>
                    <a:pt x="14888" y="13049"/>
                    <a:pt x="13049" y="14888"/>
                    <a:pt x="10800" y="14888"/>
                  </a:cubicBezTo>
                  <a:cubicBezTo>
                    <a:pt x="8551" y="14888"/>
                    <a:pt x="6712" y="13049"/>
                    <a:pt x="6712" y="10800"/>
                  </a:cubicBezTo>
                  <a:cubicBezTo>
                    <a:pt x="6678" y="8551"/>
                    <a:pt x="8517" y="6712"/>
                    <a:pt x="10800" y="671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7EAC50A1-B6BA-7A44-A19B-DF17C6B3EAEE}"/>
                </a:ext>
              </a:extLst>
            </p:cNvPr>
            <p:cNvSpPr/>
            <p:nvPr/>
          </p:nvSpPr>
          <p:spPr>
            <a:xfrm>
              <a:off x="5968999" y="7277099"/>
              <a:ext cx="665481" cy="866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21600"/>
                  </a:moveTo>
                  <a:lnTo>
                    <a:pt x="21600" y="21600"/>
                  </a:lnTo>
                  <a:cubicBezTo>
                    <a:pt x="13562" y="15012"/>
                    <a:pt x="6472" y="7791"/>
                    <a:pt x="453" y="0"/>
                  </a:cubicBezTo>
                  <a:lnTo>
                    <a:pt x="0" y="348"/>
                  </a:lnTo>
                  <a:cubicBezTo>
                    <a:pt x="5895" y="7981"/>
                    <a:pt x="12861" y="15107"/>
                    <a:pt x="20734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8A8ECF90-1688-5244-978F-63167C77DF0F}"/>
                </a:ext>
              </a:extLst>
            </p:cNvPr>
            <p:cNvSpPr/>
            <p:nvPr/>
          </p:nvSpPr>
          <p:spPr>
            <a:xfrm>
              <a:off x="5969000" y="1282699"/>
              <a:ext cx="744220" cy="947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2" y="21600"/>
                  </a:moveTo>
                  <a:cubicBezTo>
                    <a:pt x="6377" y="13753"/>
                    <a:pt x="13491" y="6486"/>
                    <a:pt x="21600" y="0"/>
                  </a:cubicBezTo>
                  <a:lnTo>
                    <a:pt x="20789" y="0"/>
                  </a:lnTo>
                  <a:cubicBezTo>
                    <a:pt x="12864" y="6399"/>
                    <a:pt x="5861" y="13551"/>
                    <a:pt x="0" y="21253"/>
                  </a:cubicBezTo>
                  <a:lnTo>
                    <a:pt x="442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DFD0790A-C078-B441-982B-D16054227E5C}"/>
                </a:ext>
              </a:extLst>
            </p:cNvPr>
            <p:cNvSpPr/>
            <p:nvPr/>
          </p:nvSpPr>
          <p:spPr>
            <a:xfrm>
              <a:off x="13385799" y="1282699"/>
              <a:ext cx="40641" cy="3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745"/>
                  </a:lnTo>
                  <a:cubicBezTo>
                    <a:pt x="21600" y="745"/>
                    <a:pt x="21600" y="745"/>
                    <a:pt x="20925" y="0"/>
                  </a:cubicBezTo>
                  <a:lnTo>
                    <a:pt x="0" y="0"/>
                  </a:lnTo>
                  <a:cubicBezTo>
                    <a:pt x="7425" y="7448"/>
                    <a:pt x="14850" y="14152"/>
                    <a:pt x="21600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D680DE42-BFB2-704A-B300-2902FDDA62E5}"/>
                </a:ext>
              </a:extLst>
            </p:cNvPr>
            <p:cNvSpPr/>
            <p:nvPr/>
          </p:nvSpPr>
          <p:spPr>
            <a:xfrm>
              <a:off x="8775699" y="3279140"/>
              <a:ext cx="2948941" cy="2948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53" y="21600"/>
                    <a:pt x="21600" y="16753"/>
                    <a:pt x="21600" y="10800"/>
                  </a:cubicBezTo>
                  <a:cubicBezTo>
                    <a:pt x="21600" y="4847"/>
                    <a:pt x="16753" y="0"/>
                    <a:pt x="10800" y="0"/>
                  </a:cubicBezTo>
                  <a:cubicBezTo>
                    <a:pt x="4847" y="0"/>
                    <a:pt x="0" y="4847"/>
                    <a:pt x="0" y="10800"/>
                  </a:cubicBezTo>
                  <a:cubicBezTo>
                    <a:pt x="0" y="16753"/>
                    <a:pt x="4847" y="21600"/>
                    <a:pt x="10800" y="21600"/>
                  </a:cubicBezTo>
                  <a:close/>
                  <a:moveTo>
                    <a:pt x="10800" y="1349"/>
                  </a:moveTo>
                  <a:cubicBezTo>
                    <a:pt x="16009" y="1349"/>
                    <a:pt x="20251" y="5591"/>
                    <a:pt x="20251" y="10800"/>
                  </a:cubicBezTo>
                  <a:cubicBezTo>
                    <a:pt x="20251" y="16009"/>
                    <a:pt x="16009" y="20251"/>
                    <a:pt x="10800" y="20251"/>
                  </a:cubicBezTo>
                  <a:cubicBezTo>
                    <a:pt x="5591" y="20251"/>
                    <a:pt x="1349" y="16009"/>
                    <a:pt x="1349" y="10800"/>
                  </a:cubicBezTo>
                  <a:cubicBezTo>
                    <a:pt x="1349" y="5591"/>
                    <a:pt x="5581" y="1349"/>
                    <a:pt x="10800" y="134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54F1E256-6EEC-174C-AAFC-E0300669581C}"/>
                </a:ext>
              </a:extLst>
            </p:cNvPr>
            <p:cNvSpPr/>
            <p:nvPr/>
          </p:nvSpPr>
          <p:spPr>
            <a:xfrm>
              <a:off x="6362699" y="1282700"/>
              <a:ext cx="1188721" cy="135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136"/>
                  </a:moveTo>
                  <a:lnTo>
                    <a:pt x="531" y="21600"/>
                  </a:lnTo>
                  <a:cubicBezTo>
                    <a:pt x="5815" y="13202"/>
                    <a:pt x="13015" y="5854"/>
                    <a:pt x="21600" y="0"/>
                  </a:cubicBezTo>
                  <a:lnTo>
                    <a:pt x="20446" y="0"/>
                  </a:lnTo>
                  <a:cubicBezTo>
                    <a:pt x="12138" y="5773"/>
                    <a:pt x="5169" y="12960"/>
                    <a:pt x="0" y="2113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73CFADE1-29F3-F547-A49B-69D09FEDFB6F}"/>
                </a:ext>
              </a:extLst>
            </p:cNvPr>
            <p:cNvSpPr/>
            <p:nvPr/>
          </p:nvSpPr>
          <p:spPr>
            <a:xfrm>
              <a:off x="9042400" y="3549650"/>
              <a:ext cx="2407921" cy="240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58" y="21600"/>
                    <a:pt x="21600" y="16758"/>
                    <a:pt x="21600" y="10800"/>
                  </a:cubicBezTo>
                  <a:cubicBezTo>
                    <a:pt x="21600" y="4842"/>
                    <a:pt x="16758" y="0"/>
                    <a:pt x="10800" y="0"/>
                  </a:cubicBezTo>
                  <a:cubicBezTo>
                    <a:pt x="4842" y="0"/>
                    <a:pt x="0" y="4842"/>
                    <a:pt x="0" y="10800"/>
                  </a:cubicBezTo>
                  <a:cubicBezTo>
                    <a:pt x="0" y="16758"/>
                    <a:pt x="4842" y="21600"/>
                    <a:pt x="10800" y="21600"/>
                  </a:cubicBezTo>
                  <a:close/>
                  <a:moveTo>
                    <a:pt x="10800" y="1766"/>
                  </a:moveTo>
                  <a:cubicBezTo>
                    <a:pt x="15778" y="1766"/>
                    <a:pt x="19834" y="5822"/>
                    <a:pt x="19834" y="10800"/>
                  </a:cubicBezTo>
                  <a:cubicBezTo>
                    <a:pt x="19834" y="15778"/>
                    <a:pt x="15778" y="19834"/>
                    <a:pt x="10800" y="19834"/>
                  </a:cubicBezTo>
                  <a:cubicBezTo>
                    <a:pt x="5822" y="19834"/>
                    <a:pt x="1766" y="15778"/>
                    <a:pt x="1766" y="10800"/>
                  </a:cubicBezTo>
                  <a:cubicBezTo>
                    <a:pt x="1754" y="5822"/>
                    <a:pt x="5810" y="1766"/>
                    <a:pt x="10800" y="176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4E62D1AC-1A64-CE45-AD02-0F4EE532B5A3}"/>
                </a:ext>
              </a:extLst>
            </p:cNvPr>
            <p:cNvSpPr/>
            <p:nvPr/>
          </p:nvSpPr>
          <p:spPr>
            <a:xfrm>
              <a:off x="6172199" y="1282700"/>
              <a:ext cx="947421" cy="1151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4" y="21600"/>
                  </a:moveTo>
                  <a:cubicBezTo>
                    <a:pt x="6080" y="13503"/>
                    <a:pt x="13232" y="6216"/>
                    <a:pt x="21600" y="0"/>
                  </a:cubicBezTo>
                  <a:lnTo>
                    <a:pt x="20702" y="0"/>
                  </a:lnTo>
                  <a:cubicBezTo>
                    <a:pt x="12537" y="6144"/>
                    <a:pt x="5530" y="13289"/>
                    <a:pt x="0" y="21219"/>
                  </a:cubicBezTo>
                  <a:lnTo>
                    <a:pt x="434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4307C2CD-DE87-8647-9C2A-A6F6B92456E6}"/>
                </a:ext>
              </a:extLst>
            </p:cNvPr>
            <p:cNvSpPr/>
            <p:nvPr/>
          </p:nvSpPr>
          <p:spPr>
            <a:xfrm>
              <a:off x="6172199" y="7073899"/>
              <a:ext cx="861061" cy="107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8" y="0"/>
                  </a:moveTo>
                  <a:lnTo>
                    <a:pt x="0" y="384"/>
                  </a:lnTo>
                  <a:cubicBezTo>
                    <a:pt x="5607" y="8225"/>
                    <a:pt x="12584" y="15374"/>
                    <a:pt x="20644" y="21600"/>
                  </a:cubicBezTo>
                  <a:lnTo>
                    <a:pt x="21600" y="21600"/>
                  </a:lnTo>
                  <a:cubicBezTo>
                    <a:pt x="13317" y="15297"/>
                    <a:pt x="6212" y="8020"/>
                    <a:pt x="478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BD881359-0DBF-7A40-9DCF-083FD87F0268}"/>
                </a:ext>
              </a:extLst>
            </p:cNvPr>
            <p:cNvSpPr/>
            <p:nvPr/>
          </p:nvSpPr>
          <p:spPr>
            <a:xfrm>
              <a:off x="10998200" y="1282699"/>
              <a:ext cx="2433321" cy="188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96" y="0"/>
                  </a:moveTo>
                  <a:lnTo>
                    <a:pt x="0" y="0"/>
                  </a:lnTo>
                  <a:cubicBezTo>
                    <a:pt x="9470" y="2616"/>
                    <a:pt x="17372" y="10713"/>
                    <a:pt x="21600" y="21600"/>
                  </a:cubicBezTo>
                  <a:lnTo>
                    <a:pt x="21600" y="19667"/>
                  </a:lnTo>
                  <a:cubicBezTo>
                    <a:pt x="17587" y="10320"/>
                    <a:pt x="10856" y="3183"/>
                    <a:pt x="2796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D263D550-7C24-B746-B5B5-E0DA5787F2F2}"/>
                </a:ext>
              </a:extLst>
            </p:cNvPr>
            <p:cNvSpPr/>
            <p:nvPr/>
          </p:nvSpPr>
          <p:spPr>
            <a:xfrm>
              <a:off x="6362699" y="6870700"/>
              <a:ext cx="1088391" cy="1278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0" y="0"/>
                  </a:moveTo>
                  <a:lnTo>
                    <a:pt x="0" y="493"/>
                  </a:lnTo>
                  <a:cubicBezTo>
                    <a:pt x="5242" y="8537"/>
                    <a:pt x="12174" y="15701"/>
                    <a:pt x="20390" y="21600"/>
                  </a:cubicBezTo>
                  <a:lnTo>
                    <a:pt x="21600" y="21600"/>
                  </a:lnTo>
                  <a:cubicBezTo>
                    <a:pt x="13081" y="15615"/>
                    <a:pt x="5923" y="8280"/>
                    <a:pt x="58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1E393FF1-AA56-7B41-9325-79D7E0FC6020}"/>
                </a:ext>
              </a:extLst>
            </p:cNvPr>
            <p:cNvSpPr/>
            <p:nvPr/>
          </p:nvSpPr>
          <p:spPr>
            <a:xfrm>
              <a:off x="5765799" y="7480299"/>
              <a:ext cx="490222" cy="66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8" y="0"/>
                  </a:moveTo>
                  <a:lnTo>
                    <a:pt x="0" y="332"/>
                  </a:lnTo>
                  <a:cubicBezTo>
                    <a:pt x="6155" y="7753"/>
                    <a:pt x="13094" y="14842"/>
                    <a:pt x="20817" y="21600"/>
                  </a:cubicBezTo>
                  <a:lnTo>
                    <a:pt x="21600" y="21600"/>
                  </a:lnTo>
                  <a:cubicBezTo>
                    <a:pt x="13766" y="14759"/>
                    <a:pt x="6715" y="7545"/>
                    <a:pt x="448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746F332B-BFB7-AB48-B93A-502DEB7C3BEE}"/>
                </a:ext>
              </a:extLst>
            </p:cNvPr>
            <p:cNvSpPr/>
            <p:nvPr/>
          </p:nvSpPr>
          <p:spPr>
            <a:xfrm>
              <a:off x="5765800" y="1282700"/>
              <a:ext cx="560071" cy="741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304"/>
                  </a:moveTo>
                  <a:lnTo>
                    <a:pt x="392" y="21600"/>
                  </a:lnTo>
                  <a:cubicBezTo>
                    <a:pt x="6563" y="14018"/>
                    <a:pt x="13616" y="6768"/>
                    <a:pt x="21600" y="0"/>
                  </a:cubicBezTo>
                  <a:lnTo>
                    <a:pt x="20914" y="0"/>
                  </a:lnTo>
                  <a:cubicBezTo>
                    <a:pt x="13078" y="6695"/>
                    <a:pt x="6073" y="13833"/>
                    <a:pt x="0" y="2130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E65726B4-313C-CE48-AE0B-968C40787BA4}"/>
                </a:ext>
              </a:extLst>
            </p:cNvPr>
            <p:cNvSpPr/>
            <p:nvPr/>
          </p:nvSpPr>
          <p:spPr>
            <a:xfrm>
              <a:off x="10121900" y="4625340"/>
              <a:ext cx="256541" cy="256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88" y="21600"/>
                    <a:pt x="21600" y="16788"/>
                    <a:pt x="21600" y="10800"/>
                  </a:cubicBezTo>
                  <a:cubicBezTo>
                    <a:pt x="21600" y="4812"/>
                    <a:pt x="16788" y="0"/>
                    <a:pt x="10800" y="0"/>
                  </a:cubicBezTo>
                  <a:cubicBezTo>
                    <a:pt x="4812" y="0"/>
                    <a:pt x="0" y="4812"/>
                    <a:pt x="0" y="10800"/>
                  </a:cubicBezTo>
                  <a:cubicBezTo>
                    <a:pt x="0" y="16788"/>
                    <a:pt x="4812" y="21600"/>
                    <a:pt x="10800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F2ACE6BF-B7FF-B940-9448-15BE42630685}"/>
                </a:ext>
              </a:extLst>
            </p:cNvPr>
            <p:cNvSpPr/>
            <p:nvPr/>
          </p:nvSpPr>
          <p:spPr>
            <a:xfrm>
              <a:off x="8267700" y="2755899"/>
              <a:ext cx="3985260" cy="40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110"/>
                  </a:moveTo>
                  <a:cubicBezTo>
                    <a:pt x="647" y="17451"/>
                    <a:pt x="5224" y="21600"/>
                    <a:pt x="10759" y="21600"/>
                  </a:cubicBezTo>
                  <a:cubicBezTo>
                    <a:pt x="16733" y="21600"/>
                    <a:pt x="21600" y="16759"/>
                    <a:pt x="21600" y="10800"/>
                  </a:cubicBezTo>
                  <a:cubicBezTo>
                    <a:pt x="21600" y="4848"/>
                    <a:pt x="16740" y="0"/>
                    <a:pt x="10759" y="0"/>
                  </a:cubicBezTo>
                  <a:cubicBezTo>
                    <a:pt x="5224" y="0"/>
                    <a:pt x="647" y="4155"/>
                    <a:pt x="0" y="9490"/>
                  </a:cubicBezTo>
                  <a:lnTo>
                    <a:pt x="785" y="10272"/>
                  </a:lnTo>
                  <a:cubicBezTo>
                    <a:pt x="1060" y="5026"/>
                    <a:pt x="5424" y="843"/>
                    <a:pt x="10759" y="843"/>
                  </a:cubicBezTo>
                  <a:cubicBezTo>
                    <a:pt x="16265" y="843"/>
                    <a:pt x="20746" y="5307"/>
                    <a:pt x="20746" y="10793"/>
                  </a:cubicBezTo>
                  <a:cubicBezTo>
                    <a:pt x="20746" y="16279"/>
                    <a:pt x="16265" y="20743"/>
                    <a:pt x="10759" y="20743"/>
                  </a:cubicBezTo>
                  <a:cubicBezTo>
                    <a:pt x="5431" y="20743"/>
                    <a:pt x="1060" y="16560"/>
                    <a:pt x="785" y="11314"/>
                  </a:cubicBezTo>
                  <a:lnTo>
                    <a:pt x="0" y="1211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4FD2FD84-7A37-C549-900D-874539C40F10}"/>
                </a:ext>
              </a:extLst>
            </p:cNvPr>
            <p:cNvSpPr/>
            <p:nvPr/>
          </p:nvSpPr>
          <p:spPr>
            <a:xfrm>
              <a:off x="7162799" y="1397000"/>
              <a:ext cx="6261101" cy="259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856"/>
                  </a:moveTo>
                  <a:lnTo>
                    <a:pt x="241" y="17439"/>
                  </a:lnTo>
                  <a:cubicBezTo>
                    <a:pt x="1954" y="7645"/>
                    <a:pt x="5967" y="762"/>
                    <a:pt x="10638" y="762"/>
                  </a:cubicBezTo>
                  <a:cubicBezTo>
                    <a:pt x="15944" y="762"/>
                    <a:pt x="20404" y="9656"/>
                    <a:pt x="21600" y="21600"/>
                  </a:cubicBezTo>
                  <a:lnTo>
                    <a:pt x="21600" y="18879"/>
                  </a:lnTo>
                  <a:cubicBezTo>
                    <a:pt x="20027" y="7899"/>
                    <a:pt x="15707" y="0"/>
                    <a:pt x="10638" y="0"/>
                  </a:cubicBezTo>
                  <a:cubicBezTo>
                    <a:pt x="5884" y="0"/>
                    <a:pt x="1788" y="6946"/>
                    <a:pt x="0" y="1685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91B95939-5228-6D48-812A-A5CB50DA1247}"/>
                </a:ext>
              </a:extLst>
            </p:cNvPr>
            <p:cNvSpPr/>
            <p:nvPr/>
          </p:nvSpPr>
          <p:spPr>
            <a:xfrm>
              <a:off x="13055600" y="7797799"/>
              <a:ext cx="378461" cy="35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509"/>
                  </a:moveTo>
                  <a:lnTo>
                    <a:pt x="21600" y="0"/>
                  </a:lnTo>
                  <a:cubicBezTo>
                    <a:pt x="14787" y="7642"/>
                    <a:pt x="7611" y="14894"/>
                    <a:pt x="0" y="21600"/>
                  </a:cubicBezTo>
                  <a:lnTo>
                    <a:pt x="3479" y="21600"/>
                  </a:lnTo>
                  <a:cubicBezTo>
                    <a:pt x="9858" y="15908"/>
                    <a:pt x="15874" y="9903"/>
                    <a:pt x="21600" y="350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EC587E60-E70C-514D-B34F-8C2D51CBCC74}"/>
                </a:ext>
              </a:extLst>
            </p:cNvPr>
            <p:cNvSpPr/>
            <p:nvPr/>
          </p:nvSpPr>
          <p:spPr>
            <a:xfrm>
              <a:off x="6769100" y="1282700"/>
              <a:ext cx="1864362" cy="177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998"/>
                  </a:moveTo>
                  <a:lnTo>
                    <a:pt x="574" y="21600"/>
                  </a:lnTo>
                  <a:cubicBezTo>
                    <a:pt x="5032" y="12142"/>
                    <a:pt x="12477" y="4490"/>
                    <a:pt x="21600" y="0"/>
                  </a:cubicBezTo>
                  <a:lnTo>
                    <a:pt x="19864" y="0"/>
                  </a:lnTo>
                  <a:cubicBezTo>
                    <a:pt x="11315" y="4598"/>
                    <a:pt x="4326" y="11973"/>
                    <a:pt x="0" y="2099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7A0A9BA2-C292-4441-BEAE-65EFEAEA4427}"/>
                </a:ext>
              </a:extLst>
            </p:cNvPr>
            <p:cNvSpPr/>
            <p:nvPr/>
          </p:nvSpPr>
          <p:spPr>
            <a:xfrm>
              <a:off x="12458700" y="1282699"/>
              <a:ext cx="976631" cy="863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5" y="0"/>
                  </a:moveTo>
                  <a:lnTo>
                    <a:pt x="0" y="0"/>
                  </a:lnTo>
                  <a:cubicBezTo>
                    <a:pt x="8174" y="5876"/>
                    <a:pt x="15449" y="13182"/>
                    <a:pt x="21600" y="21600"/>
                  </a:cubicBezTo>
                  <a:lnTo>
                    <a:pt x="21600" y="19567"/>
                  </a:lnTo>
                  <a:cubicBezTo>
                    <a:pt x="15954" y="12071"/>
                    <a:pt x="9410" y="5464"/>
                    <a:pt x="2135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BA36260A-F04C-0445-BFD4-782392BDDDB8}"/>
                </a:ext>
              </a:extLst>
            </p:cNvPr>
            <p:cNvSpPr/>
            <p:nvPr/>
          </p:nvSpPr>
          <p:spPr>
            <a:xfrm>
              <a:off x="12039600" y="6896099"/>
              <a:ext cx="1391920" cy="1248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00"/>
                  </a:moveTo>
                  <a:lnTo>
                    <a:pt x="21600" y="0"/>
                  </a:lnTo>
                  <a:cubicBezTo>
                    <a:pt x="16121" y="9031"/>
                    <a:pt x="8691" y="16480"/>
                    <a:pt x="0" y="21600"/>
                  </a:cubicBezTo>
                  <a:lnTo>
                    <a:pt x="2128" y="21600"/>
                  </a:lnTo>
                  <a:cubicBezTo>
                    <a:pt x="9834" y="16722"/>
                    <a:pt x="16476" y="10020"/>
                    <a:pt x="21600" y="20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0" name="Shape">
              <a:extLst>
                <a:ext uri="{FF2B5EF4-FFF2-40B4-BE49-F238E27FC236}">
                  <a16:creationId xmlns:a16="http://schemas.microsoft.com/office/drawing/2014/main" id="{C17DF653-24D4-DA45-B35F-DE1793476A33}"/>
                </a:ext>
              </a:extLst>
            </p:cNvPr>
            <p:cNvSpPr/>
            <p:nvPr/>
          </p:nvSpPr>
          <p:spPr>
            <a:xfrm>
              <a:off x="6769099" y="6451599"/>
              <a:ext cx="1703071" cy="1697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60" y="21600"/>
                  </a:moveTo>
                  <a:lnTo>
                    <a:pt x="21600" y="21600"/>
                  </a:lnTo>
                  <a:cubicBezTo>
                    <a:pt x="12548" y="16802"/>
                    <a:pt x="5187" y="9225"/>
                    <a:pt x="628" y="0"/>
                  </a:cubicBezTo>
                  <a:lnTo>
                    <a:pt x="0" y="630"/>
                  </a:lnTo>
                  <a:cubicBezTo>
                    <a:pt x="4413" y="9419"/>
                    <a:pt x="11356" y="16737"/>
                    <a:pt x="19860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1" name="Shape">
              <a:extLst>
                <a:ext uri="{FF2B5EF4-FFF2-40B4-BE49-F238E27FC236}">
                  <a16:creationId xmlns:a16="http://schemas.microsoft.com/office/drawing/2014/main" id="{AAC96C85-E7FD-164C-9180-DAD07B81F96F}"/>
                </a:ext>
              </a:extLst>
            </p:cNvPr>
            <p:cNvSpPr/>
            <p:nvPr/>
          </p:nvSpPr>
          <p:spPr>
            <a:xfrm>
              <a:off x="6565899" y="6654799"/>
              <a:ext cx="1362712" cy="1489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51" y="21600"/>
                  </a:moveTo>
                  <a:lnTo>
                    <a:pt x="21600" y="21600"/>
                  </a:lnTo>
                  <a:cubicBezTo>
                    <a:pt x="12823" y="16094"/>
                    <a:pt x="5596" y="8673"/>
                    <a:pt x="624" y="0"/>
                  </a:cubicBezTo>
                  <a:lnTo>
                    <a:pt x="0" y="571"/>
                  </a:lnTo>
                  <a:cubicBezTo>
                    <a:pt x="4851" y="8913"/>
                    <a:pt x="11776" y="16131"/>
                    <a:pt x="20151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08172558-EA95-714C-87EC-42FC8FEB6CB9}"/>
                </a:ext>
              </a:extLst>
            </p:cNvPr>
            <p:cNvSpPr/>
            <p:nvPr/>
          </p:nvSpPr>
          <p:spPr>
            <a:xfrm>
              <a:off x="6565899" y="1282699"/>
              <a:ext cx="1484632" cy="1570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059"/>
                  </a:moveTo>
                  <a:lnTo>
                    <a:pt x="573" y="21600"/>
                  </a:lnTo>
                  <a:cubicBezTo>
                    <a:pt x="5469" y="12782"/>
                    <a:pt x="12749" y="5326"/>
                    <a:pt x="21600" y="0"/>
                  </a:cubicBezTo>
                  <a:lnTo>
                    <a:pt x="20196" y="0"/>
                  </a:lnTo>
                  <a:cubicBezTo>
                    <a:pt x="11733" y="5291"/>
                    <a:pt x="4767" y="12537"/>
                    <a:pt x="0" y="2105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3" name="Shape">
              <a:extLst>
                <a:ext uri="{FF2B5EF4-FFF2-40B4-BE49-F238E27FC236}">
                  <a16:creationId xmlns:a16="http://schemas.microsoft.com/office/drawing/2014/main" id="{FB4C1125-10FD-904C-90DA-1187D4DF72BE}"/>
                </a:ext>
              </a:extLst>
            </p:cNvPr>
            <p:cNvSpPr/>
            <p:nvPr/>
          </p:nvSpPr>
          <p:spPr>
            <a:xfrm>
              <a:off x="6959599" y="6235700"/>
              <a:ext cx="2233931" cy="1908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67" y="21600"/>
                  </a:moveTo>
                  <a:lnTo>
                    <a:pt x="21600" y="21600"/>
                  </a:lnTo>
                  <a:cubicBezTo>
                    <a:pt x="12267" y="18208"/>
                    <a:pt x="4617" y="10261"/>
                    <a:pt x="577" y="0"/>
                  </a:cubicBezTo>
                  <a:lnTo>
                    <a:pt x="0" y="675"/>
                  </a:lnTo>
                  <a:cubicBezTo>
                    <a:pt x="3856" y="10232"/>
                    <a:pt x="10769" y="17792"/>
                    <a:pt x="19267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4" name="Shape">
              <a:extLst>
                <a:ext uri="{FF2B5EF4-FFF2-40B4-BE49-F238E27FC236}">
                  <a16:creationId xmlns:a16="http://schemas.microsoft.com/office/drawing/2014/main" id="{A167B74C-5E1F-9C40-BDBE-DBA8B6C645A5}"/>
                </a:ext>
              </a:extLst>
            </p:cNvPr>
            <p:cNvSpPr/>
            <p:nvPr/>
          </p:nvSpPr>
          <p:spPr>
            <a:xfrm>
              <a:off x="12953999" y="1282699"/>
              <a:ext cx="478790" cy="433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65" y="0"/>
                  </a:moveTo>
                  <a:lnTo>
                    <a:pt x="0" y="0"/>
                  </a:lnTo>
                  <a:cubicBezTo>
                    <a:pt x="7677" y="6588"/>
                    <a:pt x="14897" y="13809"/>
                    <a:pt x="21600" y="21600"/>
                  </a:cubicBezTo>
                  <a:lnTo>
                    <a:pt x="21600" y="18750"/>
                  </a:lnTo>
                  <a:cubicBezTo>
                    <a:pt x="15756" y="12099"/>
                    <a:pt x="9454" y="5828"/>
                    <a:pt x="2865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5" name="Shape">
              <a:extLst>
                <a:ext uri="{FF2B5EF4-FFF2-40B4-BE49-F238E27FC236}">
                  <a16:creationId xmlns:a16="http://schemas.microsoft.com/office/drawing/2014/main" id="{27099B42-999E-D848-B350-BD357A40FD9D}"/>
                </a:ext>
              </a:extLst>
            </p:cNvPr>
            <p:cNvSpPr/>
            <p:nvPr/>
          </p:nvSpPr>
          <p:spPr>
            <a:xfrm>
              <a:off x="12572999" y="7365999"/>
              <a:ext cx="854711" cy="783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241"/>
                  </a:moveTo>
                  <a:lnTo>
                    <a:pt x="21600" y="0"/>
                  </a:lnTo>
                  <a:cubicBezTo>
                    <a:pt x="15374" y="8262"/>
                    <a:pt x="8088" y="15544"/>
                    <a:pt x="0" y="21600"/>
                  </a:cubicBezTo>
                  <a:lnTo>
                    <a:pt x="2311" y="21600"/>
                  </a:lnTo>
                  <a:cubicBezTo>
                    <a:pt x="9468" y="16034"/>
                    <a:pt x="15951" y="9522"/>
                    <a:pt x="21600" y="224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6" name="Shape">
              <a:extLst>
                <a:ext uri="{FF2B5EF4-FFF2-40B4-BE49-F238E27FC236}">
                  <a16:creationId xmlns:a16="http://schemas.microsoft.com/office/drawing/2014/main" id="{D8F544D3-EC67-C54F-A1CA-299CF051A1DC}"/>
                </a:ext>
              </a:extLst>
            </p:cNvPr>
            <p:cNvSpPr/>
            <p:nvPr/>
          </p:nvSpPr>
          <p:spPr>
            <a:xfrm>
              <a:off x="8509000" y="3009900"/>
              <a:ext cx="3487421" cy="3487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55" y="21600"/>
                    <a:pt x="21600" y="16755"/>
                    <a:pt x="21600" y="10800"/>
                  </a:cubicBezTo>
                  <a:cubicBezTo>
                    <a:pt x="21600" y="4845"/>
                    <a:pt x="16755" y="0"/>
                    <a:pt x="10800" y="0"/>
                  </a:cubicBezTo>
                  <a:cubicBezTo>
                    <a:pt x="4845" y="0"/>
                    <a:pt x="0" y="4845"/>
                    <a:pt x="0" y="10800"/>
                  </a:cubicBezTo>
                  <a:cubicBezTo>
                    <a:pt x="0" y="16755"/>
                    <a:pt x="4845" y="21600"/>
                    <a:pt x="10800" y="21600"/>
                  </a:cubicBezTo>
                  <a:close/>
                  <a:moveTo>
                    <a:pt x="10800" y="1062"/>
                  </a:moveTo>
                  <a:cubicBezTo>
                    <a:pt x="16172" y="1062"/>
                    <a:pt x="20546" y="5435"/>
                    <a:pt x="20546" y="10808"/>
                  </a:cubicBezTo>
                  <a:cubicBezTo>
                    <a:pt x="20546" y="16180"/>
                    <a:pt x="16172" y="20554"/>
                    <a:pt x="10800" y="20554"/>
                  </a:cubicBezTo>
                  <a:cubicBezTo>
                    <a:pt x="5428" y="20554"/>
                    <a:pt x="1054" y="16180"/>
                    <a:pt x="1054" y="10808"/>
                  </a:cubicBezTo>
                  <a:cubicBezTo>
                    <a:pt x="1054" y="5428"/>
                    <a:pt x="5428" y="1062"/>
                    <a:pt x="10800" y="106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7" name="Shape">
              <a:extLst>
                <a:ext uri="{FF2B5EF4-FFF2-40B4-BE49-F238E27FC236}">
                  <a16:creationId xmlns:a16="http://schemas.microsoft.com/office/drawing/2014/main" id="{B340A04B-1405-B849-B976-8544760EA4C9}"/>
                </a:ext>
              </a:extLst>
            </p:cNvPr>
            <p:cNvSpPr/>
            <p:nvPr/>
          </p:nvSpPr>
          <p:spPr>
            <a:xfrm>
              <a:off x="6959600" y="1282700"/>
              <a:ext cx="2542541" cy="1990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952"/>
                  </a:moveTo>
                  <a:lnTo>
                    <a:pt x="507" y="21600"/>
                  </a:lnTo>
                  <a:cubicBezTo>
                    <a:pt x="4434" y="10724"/>
                    <a:pt x="12213" y="2564"/>
                    <a:pt x="21600" y="0"/>
                  </a:cubicBezTo>
                  <a:lnTo>
                    <a:pt x="18924" y="0"/>
                  </a:lnTo>
                  <a:cubicBezTo>
                    <a:pt x="10552" y="3253"/>
                    <a:pt x="3679" y="10959"/>
                    <a:pt x="0" y="2095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8" name="Shape">
              <a:extLst>
                <a:ext uri="{FF2B5EF4-FFF2-40B4-BE49-F238E27FC236}">
                  <a16:creationId xmlns:a16="http://schemas.microsoft.com/office/drawing/2014/main" id="{3F44C0E1-4F22-EF40-97D0-20C45EEF1408}"/>
                </a:ext>
              </a:extLst>
            </p:cNvPr>
            <p:cNvSpPr/>
            <p:nvPr/>
          </p:nvSpPr>
          <p:spPr>
            <a:xfrm>
              <a:off x="7378700" y="1663699"/>
              <a:ext cx="5967730" cy="6182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758"/>
                  </a:moveTo>
                  <a:cubicBezTo>
                    <a:pt x="1641" y="18760"/>
                    <a:pt x="5686" y="21600"/>
                    <a:pt x="10412" y="21600"/>
                  </a:cubicBezTo>
                  <a:cubicBezTo>
                    <a:pt x="16580" y="21600"/>
                    <a:pt x="21600" y="16755"/>
                    <a:pt x="21600" y="10800"/>
                  </a:cubicBezTo>
                  <a:cubicBezTo>
                    <a:pt x="21600" y="4845"/>
                    <a:pt x="16580" y="0"/>
                    <a:pt x="10412" y="0"/>
                  </a:cubicBezTo>
                  <a:cubicBezTo>
                    <a:pt x="5686" y="0"/>
                    <a:pt x="1641" y="2840"/>
                    <a:pt x="0" y="6842"/>
                  </a:cubicBezTo>
                  <a:lnTo>
                    <a:pt x="294" y="7126"/>
                  </a:lnTo>
                  <a:cubicBezTo>
                    <a:pt x="1839" y="3181"/>
                    <a:pt x="5792" y="364"/>
                    <a:pt x="10412" y="364"/>
                  </a:cubicBezTo>
                  <a:cubicBezTo>
                    <a:pt x="16374" y="364"/>
                    <a:pt x="21223" y="5045"/>
                    <a:pt x="21223" y="10800"/>
                  </a:cubicBezTo>
                  <a:cubicBezTo>
                    <a:pt x="21223" y="16555"/>
                    <a:pt x="16374" y="21236"/>
                    <a:pt x="10412" y="21236"/>
                  </a:cubicBezTo>
                  <a:cubicBezTo>
                    <a:pt x="5792" y="21236"/>
                    <a:pt x="1839" y="18423"/>
                    <a:pt x="294" y="14474"/>
                  </a:cubicBezTo>
                  <a:lnTo>
                    <a:pt x="0" y="14758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9" name="Shape">
              <a:extLst>
                <a:ext uri="{FF2B5EF4-FFF2-40B4-BE49-F238E27FC236}">
                  <a16:creationId xmlns:a16="http://schemas.microsoft.com/office/drawing/2014/main" id="{4AEA1C9A-6526-3941-8394-203B332F4A61}"/>
                </a:ext>
              </a:extLst>
            </p:cNvPr>
            <p:cNvSpPr/>
            <p:nvPr/>
          </p:nvSpPr>
          <p:spPr>
            <a:xfrm>
              <a:off x="7581900" y="1930399"/>
              <a:ext cx="5488941" cy="5643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334"/>
                  </a:moveTo>
                  <a:cubicBezTo>
                    <a:pt x="1509" y="18557"/>
                    <a:pt x="5642" y="21600"/>
                    <a:pt x="10495" y="21600"/>
                  </a:cubicBezTo>
                  <a:cubicBezTo>
                    <a:pt x="16617" y="21600"/>
                    <a:pt x="21600" y="16754"/>
                    <a:pt x="21600" y="10800"/>
                  </a:cubicBezTo>
                  <a:cubicBezTo>
                    <a:pt x="21600" y="4846"/>
                    <a:pt x="16617" y="0"/>
                    <a:pt x="10495" y="0"/>
                  </a:cubicBezTo>
                  <a:cubicBezTo>
                    <a:pt x="5642" y="0"/>
                    <a:pt x="1509" y="3043"/>
                    <a:pt x="0" y="7266"/>
                  </a:cubicBezTo>
                  <a:lnTo>
                    <a:pt x="370" y="7626"/>
                  </a:lnTo>
                  <a:cubicBezTo>
                    <a:pt x="1749" y="3470"/>
                    <a:pt x="5767" y="452"/>
                    <a:pt x="10495" y="452"/>
                  </a:cubicBezTo>
                  <a:cubicBezTo>
                    <a:pt x="16362" y="452"/>
                    <a:pt x="21135" y="5094"/>
                    <a:pt x="21135" y="10800"/>
                  </a:cubicBezTo>
                  <a:cubicBezTo>
                    <a:pt x="21135" y="16506"/>
                    <a:pt x="16362" y="21148"/>
                    <a:pt x="10495" y="21148"/>
                  </a:cubicBezTo>
                  <a:cubicBezTo>
                    <a:pt x="5767" y="21148"/>
                    <a:pt x="1749" y="18134"/>
                    <a:pt x="370" y="13974"/>
                  </a:cubicBezTo>
                  <a:lnTo>
                    <a:pt x="0" y="14334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50" name="Shape">
              <a:extLst>
                <a:ext uri="{FF2B5EF4-FFF2-40B4-BE49-F238E27FC236}">
                  <a16:creationId xmlns:a16="http://schemas.microsoft.com/office/drawing/2014/main" id="{E9FA096B-79F9-8442-A903-157C4C63A810}"/>
                </a:ext>
              </a:extLst>
            </p:cNvPr>
            <p:cNvSpPr/>
            <p:nvPr/>
          </p:nvSpPr>
          <p:spPr>
            <a:xfrm>
              <a:off x="8026399" y="2476499"/>
              <a:ext cx="4512311" cy="456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102"/>
                  </a:moveTo>
                  <a:cubicBezTo>
                    <a:pt x="1070" y="17958"/>
                    <a:pt x="5453" y="21600"/>
                    <a:pt x="10675" y="21600"/>
                  </a:cubicBezTo>
                  <a:cubicBezTo>
                    <a:pt x="16700" y="21600"/>
                    <a:pt x="21600" y="16756"/>
                    <a:pt x="21600" y="10800"/>
                  </a:cubicBezTo>
                  <a:cubicBezTo>
                    <a:pt x="21600" y="4844"/>
                    <a:pt x="16700" y="0"/>
                    <a:pt x="10675" y="0"/>
                  </a:cubicBezTo>
                  <a:cubicBezTo>
                    <a:pt x="5447" y="0"/>
                    <a:pt x="1070" y="3648"/>
                    <a:pt x="0" y="8498"/>
                  </a:cubicBezTo>
                  <a:lnTo>
                    <a:pt x="590" y="9081"/>
                  </a:lnTo>
                  <a:cubicBezTo>
                    <a:pt x="1423" y="4315"/>
                    <a:pt x="5629" y="679"/>
                    <a:pt x="10681" y="679"/>
                  </a:cubicBezTo>
                  <a:cubicBezTo>
                    <a:pt x="16323" y="679"/>
                    <a:pt x="20919" y="5217"/>
                    <a:pt x="20919" y="10800"/>
                  </a:cubicBezTo>
                  <a:cubicBezTo>
                    <a:pt x="20919" y="16383"/>
                    <a:pt x="16329" y="20921"/>
                    <a:pt x="10681" y="20921"/>
                  </a:cubicBezTo>
                  <a:cubicBezTo>
                    <a:pt x="5629" y="20921"/>
                    <a:pt x="1423" y="17285"/>
                    <a:pt x="596" y="12525"/>
                  </a:cubicBezTo>
                  <a:lnTo>
                    <a:pt x="0" y="13102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51" name="Shape">
              <a:extLst>
                <a:ext uri="{FF2B5EF4-FFF2-40B4-BE49-F238E27FC236}">
                  <a16:creationId xmlns:a16="http://schemas.microsoft.com/office/drawing/2014/main" id="{1D32DE8C-61BB-AF48-8894-9DAD3258B0E1}"/>
                </a:ext>
              </a:extLst>
            </p:cNvPr>
            <p:cNvSpPr/>
            <p:nvPr/>
          </p:nvSpPr>
          <p:spPr>
            <a:xfrm>
              <a:off x="7797800" y="2197100"/>
              <a:ext cx="5005071" cy="510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798"/>
                  </a:moveTo>
                  <a:cubicBezTo>
                    <a:pt x="1326" y="18301"/>
                    <a:pt x="5569" y="21600"/>
                    <a:pt x="10584" y="21600"/>
                  </a:cubicBezTo>
                  <a:cubicBezTo>
                    <a:pt x="16656" y="21600"/>
                    <a:pt x="21600" y="16753"/>
                    <a:pt x="21600" y="10800"/>
                  </a:cubicBezTo>
                  <a:cubicBezTo>
                    <a:pt x="21600" y="4847"/>
                    <a:pt x="16656" y="0"/>
                    <a:pt x="10584" y="0"/>
                  </a:cubicBezTo>
                  <a:cubicBezTo>
                    <a:pt x="5569" y="0"/>
                    <a:pt x="1332" y="3299"/>
                    <a:pt x="0" y="7802"/>
                  </a:cubicBezTo>
                  <a:lnTo>
                    <a:pt x="460" y="8253"/>
                  </a:lnTo>
                  <a:cubicBezTo>
                    <a:pt x="1617" y="3831"/>
                    <a:pt x="5717" y="559"/>
                    <a:pt x="10584" y="559"/>
                  </a:cubicBezTo>
                  <a:cubicBezTo>
                    <a:pt x="16344" y="559"/>
                    <a:pt x="21030" y="5153"/>
                    <a:pt x="21030" y="10800"/>
                  </a:cubicBezTo>
                  <a:cubicBezTo>
                    <a:pt x="21030" y="16447"/>
                    <a:pt x="16344" y="21041"/>
                    <a:pt x="10584" y="21041"/>
                  </a:cubicBezTo>
                  <a:cubicBezTo>
                    <a:pt x="5717" y="21041"/>
                    <a:pt x="1617" y="17764"/>
                    <a:pt x="460" y="13341"/>
                  </a:cubicBezTo>
                  <a:lnTo>
                    <a:pt x="0" y="13798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52" name="Shape">
              <a:extLst>
                <a:ext uri="{FF2B5EF4-FFF2-40B4-BE49-F238E27FC236}">
                  <a16:creationId xmlns:a16="http://schemas.microsoft.com/office/drawing/2014/main" id="{E8B8E206-4B22-B741-A461-C30F917B3A09}"/>
                </a:ext>
              </a:extLst>
            </p:cNvPr>
            <p:cNvSpPr/>
            <p:nvPr/>
          </p:nvSpPr>
          <p:spPr>
            <a:xfrm>
              <a:off x="11874499" y="1282699"/>
              <a:ext cx="1553211" cy="1328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4" y="0"/>
                  </a:moveTo>
                  <a:lnTo>
                    <a:pt x="0" y="0"/>
                  </a:lnTo>
                  <a:cubicBezTo>
                    <a:pt x="8760" y="4811"/>
                    <a:pt x="16231" y="12307"/>
                    <a:pt x="21600" y="21600"/>
                  </a:cubicBezTo>
                  <a:lnTo>
                    <a:pt x="21600" y="19721"/>
                  </a:lnTo>
                  <a:cubicBezTo>
                    <a:pt x="16566" y="11481"/>
                    <a:pt x="9873" y="4667"/>
                    <a:pt x="2084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53" name="Shape">
              <a:extLst>
                <a:ext uri="{FF2B5EF4-FFF2-40B4-BE49-F238E27FC236}">
                  <a16:creationId xmlns:a16="http://schemas.microsoft.com/office/drawing/2014/main" id="{6E7766AF-94B0-5C42-AB9E-919F93B1394D}"/>
                </a:ext>
              </a:extLst>
            </p:cNvPr>
            <p:cNvSpPr/>
            <p:nvPr/>
          </p:nvSpPr>
          <p:spPr>
            <a:xfrm>
              <a:off x="11303000" y="6337299"/>
              <a:ext cx="2124711" cy="1805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0"/>
                  </a:moveTo>
                  <a:lnTo>
                    <a:pt x="21600" y="0"/>
                  </a:lnTo>
                  <a:cubicBezTo>
                    <a:pt x="17236" y="10253"/>
                    <a:pt x="9438" y="18152"/>
                    <a:pt x="0" y="21600"/>
                  </a:cubicBezTo>
                  <a:lnTo>
                    <a:pt x="2440" y="21600"/>
                  </a:lnTo>
                  <a:cubicBezTo>
                    <a:pt x="10613" y="17939"/>
                    <a:pt x="17404" y="10937"/>
                    <a:pt x="21600" y="202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54" name="Shape">
              <a:extLst>
                <a:ext uri="{FF2B5EF4-FFF2-40B4-BE49-F238E27FC236}">
                  <a16:creationId xmlns:a16="http://schemas.microsoft.com/office/drawing/2014/main" id="{C09068DC-77A9-CC48-844F-60C7FB8AE646}"/>
                </a:ext>
              </a:extLst>
            </p:cNvPr>
            <p:cNvSpPr/>
            <p:nvPr/>
          </p:nvSpPr>
          <p:spPr>
            <a:xfrm>
              <a:off x="7175500" y="5524500"/>
              <a:ext cx="6259830" cy="25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36" y="21600"/>
                  </a:moveTo>
                  <a:cubicBezTo>
                    <a:pt x="15706" y="21600"/>
                    <a:pt x="20027" y="13705"/>
                    <a:pt x="21600" y="2730"/>
                  </a:cubicBezTo>
                  <a:lnTo>
                    <a:pt x="21600" y="0"/>
                  </a:lnTo>
                  <a:cubicBezTo>
                    <a:pt x="20404" y="11938"/>
                    <a:pt x="15943" y="20827"/>
                    <a:pt x="10636" y="20827"/>
                  </a:cubicBezTo>
                  <a:cubicBezTo>
                    <a:pt x="5969" y="20827"/>
                    <a:pt x="1954" y="13948"/>
                    <a:pt x="241" y="4159"/>
                  </a:cubicBezTo>
                  <a:lnTo>
                    <a:pt x="0" y="4741"/>
                  </a:lnTo>
                  <a:cubicBezTo>
                    <a:pt x="1784" y="14658"/>
                    <a:pt x="5881" y="21600"/>
                    <a:pt x="10636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A2A6FDFB-46FD-4D32-A054-BC9C55F6A0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795969"/>
            <a:ext cx="6145529" cy="2713994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1F0D0AA-12EA-49AC-BF55-4B2556467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6145529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D611355A-2485-4AA5-91FA-EA5F3157B7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64A10338-DE30-4CA9-A21B-D50D6579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9D5EB62-2B81-475B-92EC-DEB93DC3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AFBC40D-145C-A24D-AE57-77D1C03D34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60028" y="795969"/>
            <a:ext cx="2124711" cy="4461830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7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6"/>
            <a:ext cx="12192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731912" y="3071723"/>
            <a:ext cx="6728177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123473" y="5982900"/>
            <a:ext cx="394505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A5CD00"/>
                </a:solidFill>
              </a:rPr>
              <a:t>T</a:t>
            </a:r>
            <a:r>
              <a:rPr lang="en-US" sz="1800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sz="1800" dirty="0">
              <a:solidFill>
                <a:srgbClr val="A5CD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983933" y="2633133"/>
            <a:ext cx="2224135" cy="369332"/>
            <a:chOff x="3459936" y="2633133"/>
            <a:chExt cx="2224135" cy="369332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3459936" y="2633133"/>
              <a:ext cx="222413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/>
                </a:rPr>
                <a:t>Designed</a:t>
              </a:r>
              <a:r>
                <a:rPr lang="en-US" baseline="0" dirty="0">
                  <a:solidFill>
                    <a:schemeClr val="bg1"/>
                  </a:solidFill>
                  <a:effectLst/>
                </a:rPr>
                <a:t> with         by</a:t>
              </a:r>
              <a:endParaRPr lang="en-US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0" name="Freeform 290"/>
            <p:cNvSpPr/>
            <p:nvPr userDrawn="1"/>
          </p:nvSpPr>
          <p:spPr>
            <a:xfrm>
              <a:off x="4977441" y="2705803"/>
              <a:ext cx="261456" cy="223991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rgbClr val="D90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391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7C2ED97-B455-6A4A-8B33-F9EFA785DC6D}"/>
              </a:ext>
            </a:extLst>
          </p:cNvPr>
          <p:cNvGrpSpPr/>
          <p:nvPr userDrawn="1"/>
        </p:nvGrpSpPr>
        <p:grpSpPr>
          <a:xfrm>
            <a:off x="0" y="-7622"/>
            <a:ext cx="4199892" cy="6865622"/>
            <a:chOff x="16929099" y="1282699"/>
            <a:chExt cx="4199892" cy="6865622"/>
          </a:xfrm>
          <a:solidFill>
            <a:schemeClr val="accent2"/>
          </a:solidFill>
        </p:grpSpPr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E1CB4822-FBEE-CA49-B1CD-521037D255F3}"/>
                </a:ext>
              </a:extLst>
            </p:cNvPr>
            <p:cNvSpPr/>
            <p:nvPr/>
          </p:nvSpPr>
          <p:spPr>
            <a:xfrm>
              <a:off x="18681700" y="3009900"/>
              <a:ext cx="788672" cy="3500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4977"/>
                    <a:pt x="7270" y="18779"/>
                    <a:pt x="19061" y="21600"/>
                  </a:cubicBezTo>
                  <a:lnTo>
                    <a:pt x="21600" y="21028"/>
                  </a:lnTo>
                  <a:cubicBezTo>
                    <a:pt x="10435" y="18355"/>
                    <a:pt x="3583" y="14750"/>
                    <a:pt x="3583" y="10800"/>
                  </a:cubicBezTo>
                  <a:cubicBezTo>
                    <a:pt x="3583" y="6850"/>
                    <a:pt x="10435" y="3245"/>
                    <a:pt x="21600" y="572"/>
                  </a:cubicBezTo>
                  <a:lnTo>
                    <a:pt x="19061" y="0"/>
                  </a:lnTo>
                  <a:cubicBezTo>
                    <a:pt x="7270" y="2821"/>
                    <a:pt x="0" y="6623"/>
                    <a:pt x="0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D4C46163-74E0-C743-BAF0-0AF7CA49B67E}"/>
                </a:ext>
              </a:extLst>
            </p:cNvPr>
            <p:cNvSpPr/>
            <p:nvPr/>
          </p:nvSpPr>
          <p:spPr>
            <a:xfrm>
              <a:off x="19240500" y="3390899"/>
              <a:ext cx="646431" cy="272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10"/>
                  </a:moveTo>
                  <a:cubicBezTo>
                    <a:pt x="0" y="14975"/>
                    <a:pt x="6790" y="18766"/>
                    <a:pt x="17866" y="21600"/>
                  </a:cubicBezTo>
                  <a:lnTo>
                    <a:pt x="21600" y="20713"/>
                  </a:lnTo>
                  <a:cubicBezTo>
                    <a:pt x="11458" y="18101"/>
                    <a:pt x="5262" y="14622"/>
                    <a:pt x="5262" y="10800"/>
                  </a:cubicBezTo>
                  <a:cubicBezTo>
                    <a:pt x="5262" y="6978"/>
                    <a:pt x="11458" y="3499"/>
                    <a:pt x="21600" y="887"/>
                  </a:cubicBezTo>
                  <a:lnTo>
                    <a:pt x="17866" y="0"/>
                  </a:lnTo>
                  <a:cubicBezTo>
                    <a:pt x="6790" y="2854"/>
                    <a:pt x="0" y="6645"/>
                    <a:pt x="0" y="1081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D45EA84D-F7FA-F148-B990-DF468FF425CF}"/>
                </a:ext>
              </a:extLst>
            </p:cNvPr>
            <p:cNvSpPr/>
            <p:nvPr/>
          </p:nvSpPr>
          <p:spPr>
            <a:xfrm>
              <a:off x="18948400" y="3200400"/>
              <a:ext cx="718820" cy="3119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4969"/>
                    <a:pt x="7060" y="18768"/>
                    <a:pt x="18547" y="21600"/>
                  </a:cubicBezTo>
                  <a:lnTo>
                    <a:pt x="21600" y="20896"/>
                  </a:lnTo>
                  <a:cubicBezTo>
                    <a:pt x="10876" y="18249"/>
                    <a:pt x="4312" y="14696"/>
                    <a:pt x="4312" y="10800"/>
                  </a:cubicBezTo>
                  <a:cubicBezTo>
                    <a:pt x="4312" y="6904"/>
                    <a:pt x="10876" y="3351"/>
                    <a:pt x="21600" y="704"/>
                  </a:cubicBezTo>
                  <a:lnTo>
                    <a:pt x="18547" y="0"/>
                  </a:lnTo>
                  <a:cubicBezTo>
                    <a:pt x="7060" y="2832"/>
                    <a:pt x="0" y="6631"/>
                    <a:pt x="0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F19DE9BA-CE18-014A-8E58-B3698A2DC724}"/>
                </a:ext>
              </a:extLst>
            </p:cNvPr>
            <p:cNvSpPr/>
            <p:nvPr/>
          </p:nvSpPr>
          <p:spPr>
            <a:xfrm>
              <a:off x="18414999" y="2819400"/>
              <a:ext cx="859791" cy="3881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4977"/>
                    <a:pt x="7402" y="18787"/>
                    <a:pt x="19494" y="21600"/>
                  </a:cubicBezTo>
                  <a:lnTo>
                    <a:pt x="21600" y="21134"/>
                  </a:lnTo>
                  <a:cubicBezTo>
                    <a:pt x="10082" y="18434"/>
                    <a:pt x="2999" y="14793"/>
                    <a:pt x="2999" y="10800"/>
                  </a:cubicBezTo>
                  <a:cubicBezTo>
                    <a:pt x="2999" y="6807"/>
                    <a:pt x="10082" y="3159"/>
                    <a:pt x="21600" y="466"/>
                  </a:cubicBezTo>
                  <a:lnTo>
                    <a:pt x="19494" y="0"/>
                  </a:lnTo>
                  <a:cubicBezTo>
                    <a:pt x="7402" y="2813"/>
                    <a:pt x="0" y="6623"/>
                    <a:pt x="0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234AFBAB-C5FF-D140-A4B9-DFD9FE2E1735}"/>
                </a:ext>
              </a:extLst>
            </p:cNvPr>
            <p:cNvSpPr/>
            <p:nvPr/>
          </p:nvSpPr>
          <p:spPr>
            <a:xfrm>
              <a:off x="18148299" y="2628900"/>
              <a:ext cx="928373" cy="4262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4984"/>
                    <a:pt x="7564" y="18787"/>
                    <a:pt x="19886" y="21600"/>
                  </a:cubicBezTo>
                  <a:lnTo>
                    <a:pt x="21600" y="21227"/>
                  </a:lnTo>
                  <a:cubicBezTo>
                    <a:pt x="9722" y="18511"/>
                    <a:pt x="2453" y="14836"/>
                    <a:pt x="2453" y="10800"/>
                  </a:cubicBezTo>
                  <a:cubicBezTo>
                    <a:pt x="2453" y="6764"/>
                    <a:pt x="9751" y="3089"/>
                    <a:pt x="21600" y="373"/>
                  </a:cubicBezTo>
                  <a:lnTo>
                    <a:pt x="19886" y="0"/>
                  </a:lnTo>
                  <a:cubicBezTo>
                    <a:pt x="7564" y="2813"/>
                    <a:pt x="0" y="6616"/>
                    <a:pt x="0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43CDDB0F-5225-3A4D-A90E-EF008766E411}"/>
                </a:ext>
              </a:extLst>
            </p:cNvPr>
            <p:cNvSpPr/>
            <p:nvPr/>
          </p:nvSpPr>
          <p:spPr>
            <a:xfrm>
              <a:off x="19494500" y="3581399"/>
              <a:ext cx="580390" cy="2357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4955"/>
                    <a:pt x="6475" y="18749"/>
                    <a:pt x="17110" y="21600"/>
                  </a:cubicBezTo>
                  <a:lnTo>
                    <a:pt x="21600" y="20494"/>
                  </a:lnTo>
                  <a:cubicBezTo>
                    <a:pt x="12147" y="17934"/>
                    <a:pt x="6333" y="14536"/>
                    <a:pt x="6333" y="10800"/>
                  </a:cubicBezTo>
                  <a:cubicBezTo>
                    <a:pt x="6333" y="7076"/>
                    <a:pt x="12100" y="3666"/>
                    <a:pt x="21600" y="1106"/>
                  </a:cubicBezTo>
                  <a:lnTo>
                    <a:pt x="17110" y="0"/>
                  </a:lnTo>
                  <a:cubicBezTo>
                    <a:pt x="6475" y="2851"/>
                    <a:pt x="0" y="6645"/>
                    <a:pt x="0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702C7BAB-325B-C840-A7B2-72E3C7869FC0}"/>
                </a:ext>
              </a:extLst>
            </p:cNvPr>
            <p:cNvSpPr/>
            <p:nvPr/>
          </p:nvSpPr>
          <p:spPr>
            <a:xfrm>
              <a:off x="20561299" y="4330700"/>
              <a:ext cx="316231" cy="838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4891"/>
                    <a:pt x="3730" y="18622"/>
                    <a:pt x="10063" y="21600"/>
                  </a:cubicBezTo>
                  <a:lnTo>
                    <a:pt x="21600" y="17247"/>
                  </a:lnTo>
                  <a:cubicBezTo>
                    <a:pt x="18217" y="15415"/>
                    <a:pt x="16135" y="13189"/>
                    <a:pt x="16135" y="10800"/>
                  </a:cubicBezTo>
                  <a:cubicBezTo>
                    <a:pt x="16135" y="8411"/>
                    <a:pt x="18130" y="6185"/>
                    <a:pt x="21600" y="4353"/>
                  </a:cubicBezTo>
                  <a:lnTo>
                    <a:pt x="10063" y="0"/>
                  </a:lnTo>
                  <a:cubicBezTo>
                    <a:pt x="3730" y="2978"/>
                    <a:pt x="0" y="6709"/>
                    <a:pt x="0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42102C24-48F1-D149-951E-FCD69F55F97B}"/>
                </a:ext>
              </a:extLst>
            </p:cNvPr>
            <p:cNvSpPr/>
            <p:nvPr/>
          </p:nvSpPr>
          <p:spPr>
            <a:xfrm>
              <a:off x="17881599" y="2438400"/>
              <a:ext cx="998221" cy="4643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4989"/>
                    <a:pt x="7695" y="18794"/>
                    <a:pt x="20198" y="21600"/>
                  </a:cubicBezTo>
                  <a:lnTo>
                    <a:pt x="21600" y="21299"/>
                  </a:lnTo>
                  <a:cubicBezTo>
                    <a:pt x="9453" y="18569"/>
                    <a:pt x="1979" y="14865"/>
                    <a:pt x="1979" y="10800"/>
                  </a:cubicBezTo>
                  <a:cubicBezTo>
                    <a:pt x="1979" y="6729"/>
                    <a:pt x="9453" y="3031"/>
                    <a:pt x="21600" y="301"/>
                  </a:cubicBezTo>
                  <a:lnTo>
                    <a:pt x="20198" y="0"/>
                  </a:lnTo>
                  <a:cubicBezTo>
                    <a:pt x="7695" y="2806"/>
                    <a:pt x="0" y="6617"/>
                    <a:pt x="0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D385EF6B-5FB2-A148-88B7-24BDD7C7B5C8}"/>
                </a:ext>
              </a:extLst>
            </p:cNvPr>
            <p:cNvSpPr/>
            <p:nvPr/>
          </p:nvSpPr>
          <p:spPr>
            <a:xfrm>
              <a:off x="20840699" y="4533899"/>
              <a:ext cx="255272" cy="45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10" y="0"/>
                  </a:moveTo>
                  <a:cubicBezTo>
                    <a:pt x="2149" y="3094"/>
                    <a:pt x="0" y="6796"/>
                    <a:pt x="0" y="10800"/>
                  </a:cubicBezTo>
                  <a:cubicBezTo>
                    <a:pt x="0" y="14805"/>
                    <a:pt x="2149" y="18566"/>
                    <a:pt x="5910" y="21600"/>
                  </a:cubicBezTo>
                  <a:lnTo>
                    <a:pt x="21600" y="12742"/>
                  </a:lnTo>
                  <a:cubicBezTo>
                    <a:pt x="21278" y="12135"/>
                    <a:pt x="21063" y="11467"/>
                    <a:pt x="21063" y="10739"/>
                  </a:cubicBezTo>
                  <a:cubicBezTo>
                    <a:pt x="21063" y="10011"/>
                    <a:pt x="21278" y="9404"/>
                    <a:pt x="21600" y="8737"/>
                  </a:cubicBezTo>
                  <a:lnTo>
                    <a:pt x="591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3D3F65A7-472D-1645-AAA4-B1839CF08A90}"/>
                </a:ext>
              </a:extLst>
            </p:cNvPr>
            <p:cNvSpPr/>
            <p:nvPr/>
          </p:nvSpPr>
          <p:spPr>
            <a:xfrm>
              <a:off x="20027900" y="3962399"/>
              <a:ext cx="441960" cy="1592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4934"/>
                    <a:pt x="5586" y="18723"/>
                    <a:pt x="14772" y="21600"/>
                  </a:cubicBezTo>
                  <a:lnTo>
                    <a:pt x="21600" y="19705"/>
                  </a:lnTo>
                  <a:cubicBezTo>
                    <a:pt x="14152" y="17311"/>
                    <a:pt x="9621" y="14193"/>
                    <a:pt x="9621" y="10800"/>
                  </a:cubicBezTo>
                  <a:cubicBezTo>
                    <a:pt x="9621" y="7389"/>
                    <a:pt x="14152" y="4289"/>
                    <a:pt x="21600" y="1895"/>
                  </a:cubicBezTo>
                  <a:lnTo>
                    <a:pt x="14772" y="0"/>
                  </a:lnTo>
                  <a:cubicBezTo>
                    <a:pt x="5586" y="2877"/>
                    <a:pt x="0" y="6666"/>
                    <a:pt x="0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A824A454-A37C-A947-A865-EAFDBDF6040A}"/>
                </a:ext>
              </a:extLst>
            </p:cNvPr>
            <p:cNvSpPr/>
            <p:nvPr/>
          </p:nvSpPr>
          <p:spPr>
            <a:xfrm>
              <a:off x="19761199" y="3771899"/>
              <a:ext cx="510542" cy="1973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786"/>
                  </a:moveTo>
                  <a:cubicBezTo>
                    <a:pt x="0" y="14942"/>
                    <a:pt x="6125" y="18737"/>
                    <a:pt x="16119" y="21600"/>
                  </a:cubicBezTo>
                  <a:lnTo>
                    <a:pt x="21600" y="20182"/>
                  </a:lnTo>
                  <a:cubicBezTo>
                    <a:pt x="13003" y="17680"/>
                    <a:pt x="7737" y="14400"/>
                    <a:pt x="7737" y="10800"/>
                  </a:cubicBezTo>
                  <a:cubicBezTo>
                    <a:pt x="7737" y="7200"/>
                    <a:pt x="12949" y="3906"/>
                    <a:pt x="21600" y="1418"/>
                  </a:cubicBezTo>
                  <a:lnTo>
                    <a:pt x="16119" y="0"/>
                  </a:lnTo>
                  <a:cubicBezTo>
                    <a:pt x="6125" y="2836"/>
                    <a:pt x="0" y="6630"/>
                    <a:pt x="0" y="1078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EAEB0574-CF35-A547-BAA2-B257AFB5733E}"/>
                </a:ext>
              </a:extLst>
            </p:cNvPr>
            <p:cNvSpPr/>
            <p:nvPr/>
          </p:nvSpPr>
          <p:spPr>
            <a:xfrm>
              <a:off x="20294600" y="4140199"/>
              <a:ext cx="384811" cy="1221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4909"/>
                    <a:pt x="4776" y="18681"/>
                    <a:pt x="12689" y="21600"/>
                  </a:cubicBezTo>
                  <a:lnTo>
                    <a:pt x="21600" y="18793"/>
                  </a:lnTo>
                  <a:cubicBezTo>
                    <a:pt x="15968" y="16615"/>
                    <a:pt x="12618" y="13831"/>
                    <a:pt x="12618" y="10800"/>
                  </a:cubicBezTo>
                  <a:cubicBezTo>
                    <a:pt x="12618" y="7769"/>
                    <a:pt x="15968" y="4985"/>
                    <a:pt x="21600" y="2807"/>
                  </a:cubicBezTo>
                  <a:lnTo>
                    <a:pt x="12689" y="0"/>
                  </a:lnTo>
                  <a:cubicBezTo>
                    <a:pt x="4705" y="2919"/>
                    <a:pt x="0" y="6691"/>
                    <a:pt x="0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655DEA7C-4856-344D-A745-576200AFD08C}"/>
                </a:ext>
              </a:extLst>
            </p:cNvPr>
            <p:cNvSpPr/>
            <p:nvPr/>
          </p:nvSpPr>
          <p:spPr>
            <a:xfrm>
              <a:off x="16929100" y="7213599"/>
              <a:ext cx="688341" cy="92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" y="916"/>
                  </a:moveTo>
                  <a:cubicBezTo>
                    <a:pt x="5898" y="8392"/>
                    <a:pt x="12872" y="15306"/>
                    <a:pt x="20763" y="21600"/>
                  </a:cubicBezTo>
                  <a:lnTo>
                    <a:pt x="21600" y="21600"/>
                  </a:lnTo>
                  <a:cubicBezTo>
                    <a:pt x="13351" y="15070"/>
                    <a:pt x="6058" y="7830"/>
                    <a:pt x="0" y="0"/>
                  </a:cubicBezTo>
                  <a:lnTo>
                    <a:pt x="0" y="916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FA7DE8C3-3D05-2148-8FC3-DEDE5C7CDB40}"/>
                </a:ext>
              </a:extLst>
            </p:cNvPr>
            <p:cNvSpPr/>
            <p:nvPr/>
          </p:nvSpPr>
          <p:spPr>
            <a:xfrm>
              <a:off x="16929100" y="1473200"/>
              <a:ext cx="943612" cy="143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606"/>
                  </a:moveTo>
                  <a:lnTo>
                    <a:pt x="0" y="21600"/>
                  </a:lnTo>
                  <a:cubicBezTo>
                    <a:pt x="5204" y="13629"/>
                    <a:pt x="12559" y="6423"/>
                    <a:pt x="21600" y="287"/>
                  </a:cubicBezTo>
                  <a:lnTo>
                    <a:pt x="21164" y="0"/>
                  </a:lnTo>
                  <a:cubicBezTo>
                    <a:pt x="12413" y="5964"/>
                    <a:pt x="5204" y="12922"/>
                    <a:pt x="0" y="2060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630EC0FF-E343-2148-8134-B1AABD45927C}"/>
                </a:ext>
              </a:extLst>
            </p:cNvPr>
            <p:cNvSpPr/>
            <p:nvPr/>
          </p:nvSpPr>
          <p:spPr>
            <a:xfrm>
              <a:off x="16929099" y="1282699"/>
              <a:ext cx="746761" cy="1003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752"/>
                  </a:moveTo>
                  <a:lnTo>
                    <a:pt x="0" y="21600"/>
                  </a:lnTo>
                  <a:cubicBezTo>
                    <a:pt x="5988" y="13835"/>
                    <a:pt x="13261" y="6671"/>
                    <a:pt x="21600" y="301"/>
                  </a:cubicBezTo>
                  <a:lnTo>
                    <a:pt x="21196" y="0"/>
                  </a:lnTo>
                  <a:cubicBezTo>
                    <a:pt x="13078" y="6234"/>
                    <a:pt x="5951" y="13206"/>
                    <a:pt x="0" y="2075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1E9A16FD-F8A7-1B4E-9278-767785A48B17}"/>
                </a:ext>
              </a:extLst>
            </p:cNvPr>
            <p:cNvSpPr/>
            <p:nvPr/>
          </p:nvSpPr>
          <p:spPr>
            <a:xfrm>
              <a:off x="16929099" y="7747000"/>
              <a:ext cx="309881" cy="401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3898" y="14628"/>
                    <a:pt x="6728" y="7451"/>
                    <a:pt x="0" y="0"/>
                  </a:cubicBezTo>
                  <a:lnTo>
                    <a:pt x="0" y="1230"/>
                  </a:lnTo>
                  <a:cubicBezTo>
                    <a:pt x="6374" y="8203"/>
                    <a:pt x="13190" y="15038"/>
                    <a:pt x="20361" y="21600"/>
                  </a:cubicBezTo>
                  <a:lnTo>
                    <a:pt x="21600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277086E0-CF47-E948-BC9D-BAFFC83F0C35}"/>
                </a:ext>
              </a:extLst>
            </p:cNvPr>
            <p:cNvSpPr/>
            <p:nvPr/>
          </p:nvSpPr>
          <p:spPr>
            <a:xfrm>
              <a:off x="16929100" y="1282700"/>
              <a:ext cx="379730" cy="481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574"/>
                  </a:moveTo>
                  <a:lnTo>
                    <a:pt x="0" y="21600"/>
                  </a:lnTo>
                  <a:cubicBezTo>
                    <a:pt x="6646" y="14134"/>
                    <a:pt x="13798" y="6896"/>
                    <a:pt x="21600" y="0"/>
                  </a:cubicBezTo>
                  <a:lnTo>
                    <a:pt x="20589" y="0"/>
                  </a:lnTo>
                  <a:cubicBezTo>
                    <a:pt x="13220" y="6554"/>
                    <a:pt x="6357" y="13450"/>
                    <a:pt x="0" y="2057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878E636C-6F8A-A540-88D5-53433A49810F}"/>
                </a:ext>
              </a:extLst>
            </p:cNvPr>
            <p:cNvSpPr/>
            <p:nvPr/>
          </p:nvSpPr>
          <p:spPr>
            <a:xfrm>
              <a:off x="17602200" y="2235199"/>
              <a:ext cx="1068070" cy="5026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cubicBezTo>
                    <a:pt x="0" y="14991"/>
                    <a:pt x="7808" y="18795"/>
                    <a:pt x="20470" y="21600"/>
                  </a:cubicBezTo>
                  <a:lnTo>
                    <a:pt x="21600" y="21360"/>
                  </a:lnTo>
                  <a:cubicBezTo>
                    <a:pt x="9220" y="18615"/>
                    <a:pt x="1592" y="14893"/>
                    <a:pt x="1592" y="10800"/>
                  </a:cubicBezTo>
                  <a:cubicBezTo>
                    <a:pt x="1592" y="6707"/>
                    <a:pt x="9220" y="2985"/>
                    <a:pt x="21600" y="240"/>
                  </a:cubicBezTo>
                  <a:lnTo>
                    <a:pt x="20470" y="0"/>
                  </a:lnTo>
                  <a:cubicBezTo>
                    <a:pt x="7808" y="2816"/>
                    <a:pt x="0" y="6620"/>
                    <a:pt x="0" y="1080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0E88066B-A10A-104E-8E09-F8B7E163E3B8}"/>
                </a:ext>
              </a:extLst>
            </p:cNvPr>
            <p:cNvSpPr/>
            <p:nvPr/>
          </p:nvSpPr>
          <p:spPr>
            <a:xfrm>
              <a:off x="21107399" y="4737099"/>
              <a:ext cx="21592" cy="40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4850"/>
                    <a:pt x="1270" y="18225"/>
                    <a:pt x="1270" y="21600"/>
                  </a:cubicBezTo>
                  <a:lnTo>
                    <a:pt x="21600" y="10800"/>
                  </a:lnTo>
                  <a:lnTo>
                    <a:pt x="1270" y="0"/>
                  </a:lnTo>
                  <a:cubicBezTo>
                    <a:pt x="0" y="3375"/>
                    <a:pt x="0" y="7425"/>
                    <a:pt x="0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D711D04C-D9B1-324E-A8C1-EE3B1B3DF256}"/>
                </a:ext>
              </a:extLst>
            </p:cNvPr>
            <p:cNvSpPr/>
            <p:nvPr/>
          </p:nvSpPr>
          <p:spPr>
            <a:xfrm>
              <a:off x="17335499" y="2044700"/>
              <a:ext cx="1137922" cy="5407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5"/>
                  </a:moveTo>
                  <a:cubicBezTo>
                    <a:pt x="0" y="14995"/>
                    <a:pt x="7907" y="18800"/>
                    <a:pt x="20708" y="21600"/>
                  </a:cubicBezTo>
                  <a:lnTo>
                    <a:pt x="21600" y="21412"/>
                  </a:lnTo>
                  <a:cubicBezTo>
                    <a:pt x="9016" y="18658"/>
                    <a:pt x="1254" y="14914"/>
                    <a:pt x="1254" y="10800"/>
                  </a:cubicBezTo>
                  <a:cubicBezTo>
                    <a:pt x="1254" y="6686"/>
                    <a:pt x="9016" y="2942"/>
                    <a:pt x="21600" y="188"/>
                  </a:cubicBezTo>
                  <a:lnTo>
                    <a:pt x="20708" y="0"/>
                  </a:lnTo>
                  <a:cubicBezTo>
                    <a:pt x="7883" y="2810"/>
                    <a:pt x="0" y="6620"/>
                    <a:pt x="0" y="1080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EDD37E06-AE9B-C647-8669-632DED0766A8}"/>
                </a:ext>
              </a:extLst>
            </p:cNvPr>
            <p:cNvSpPr/>
            <p:nvPr/>
          </p:nvSpPr>
          <p:spPr>
            <a:xfrm>
              <a:off x="17068800" y="1866900"/>
              <a:ext cx="1206500" cy="578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4990"/>
                    <a:pt x="7981" y="18800"/>
                    <a:pt x="20941" y="21600"/>
                  </a:cubicBezTo>
                  <a:lnTo>
                    <a:pt x="21600" y="21462"/>
                  </a:lnTo>
                  <a:cubicBezTo>
                    <a:pt x="8822" y="18696"/>
                    <a:pt x="932" y="14938"/>
                    <a:pt x="932" y="10800"/>
                  </a:cubicBezTo>
                  <a:cubicBezTo>
                    <a:pt x="932" y="6662"/>
                    <a:pt x="8799" y="2904"/>
                    <a:pt x="21600" y="138"/>
                  </a:cubicBezTo>
                  <a:lnTo>
                    <a:pt x="20941" y="0"/>
                  </a:lnTo>
                  <a:cubicBezTo>
                    <a:pt x="8003" y="2800"/>
                    <a:pt x="0" y="6610"/>
                    <a:pt x="0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5F178E0B-2415-1A4B-960F-68CAB5FE1316}"/>
                </a:ext>
              </a:extLst>
            </p:cNvPr>
            <p:cNvSpPr/>
            <p:nvPr/>
          </p:nvSpPr>
          <p:spPr>
            <a:xfrm>
              <a:off x="16929100" y="5664199"/>
              <a:ext cx="1143000" cy="217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323"/>
                  </a:moveTo>
                  <a:cubicBezTo>
                    <a:pt x="10920" y="15529"/>
                    <a:pt x="3264" y="8187"/>
                    <a:pt x="0" y="0"/>
                  </a:cubicBezTo>
                  <a:lnTo>
                    <a:pt x="0" y="1751"/>
                  </a:lnTo>
                  <a:cubicBezTo>
                    <a:pt x="3648" y="9333"/>
                    <a:pt x="11040" y="16146"/>
                    <a:pt x="21072" y="21600"/>
                  </a:cubicBezTo>
                  <a:lnTo>
                    <a:pt x="21600" y="21323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0" name="Shape">
              <a:extLst>
                <a:ext uri="{FF2B5EF4-FFF2-40B4-BE49-F238E27FC236}">
                  <a16:creationId xmlns:a16="http://schemas.microsoft.com/office/drawing/2014/main" id="{0F219799-EFE3-A744-A6C1-17619F122609}"/>
                </a:ext>
              </a:extLst>
            </p:cNvPr>
            <p:cNvSpPr/>
            <p:nvPr/>
          </p:nvSpPr>
          <p:spPr>
            <a:xfrm>
              <a:off x="16929100" y="1663699"/>
              <a:ext cx="1143000" cy="217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849"/>
                  </a:moveTo>
                  <a:lnTo>
                    <a:pt x="0" y="21600"/>
                  </a:lnTo>
                  <a:cubicBezTo>
                    <a:pt x="3288" y="13426"/>
                    <a:pt x="10920" y="6083"/>
                    <a:pt x="21600" y="277"/>
                  </a:cubicBezTo>
                  <a:lnTo>
                    <a:pt x="21072" y="0"/>
                  </a:lnTo>
                  <a:cubicBezTo>
                    <a:pt x="11040" y="5454"/>
                    <a:pt x="3648" y="12267"/>
                    <a:pt x="0" y="1984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1" name="Shape">
              <a:extLst>
                <a:ext uri="{FF2B5EF4-FFF2-40B4-BE49-F238E27FC236}">
                  <a16:creationId xmlns:a16="http://schemas.microsoft.com/office/drawing/2014/main" id="{2EAE247B-744B-9343-9E8E-4CF37F117F35}"/>
                </a:ext>
              </a:extLst>
            </p:cNvPr>
            <p:cNvSpPr/>
            <p:nvPr/>
          </p:nvSpPr>
          <p:spPr>
            <a:xfrm>
              <a:off x="16929100" y="6591300"/>
              <a:ext cx="943612" cy="143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313"/>
                  </a:moveTo>
                  <a:cubicBezTo>
                    <a:pt x="12559" y="15177"/>
                    <a:pt x="5204" y="7971"/>
                    <a:pt x="0" y="0"/>
                  </a:cubicBezTo>
                  <a:lnTo>
                    <a:pt x="0" y="994"/>
                  </a:lnTo>
                  <a:cubicBezTo>
                    <a:pt x="5204" y="8678"/>
                    <a:pt x="12384" y="15636"/>
                    <a:pt x="21164" y="21600"/>
                  </a:cubicBezTo>
                  <a:lnTo>
                    <a:pt x="21600" y="21313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400" y="365125"/>
            <a:ext cx="8788399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89DC5E6-DDCD-4B67-B47F-0BD6C54B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324" y="1825625"/>
            <a:ext cx="655647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68C53B7-7FCD-400A-9752-7BFFD8BB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356350"/>
            <a:ext cx="1981199" cy="365125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0C428BE-FED7-45A5-9425-7445C51F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8FDE52B-46E4-490F-8D9A-1A96457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5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800FFAA-2C07-B44F-B119-899959CE87A3}"/>
              </a:ext>
            </a:extLst>
          </p:cNvPr>
          <p:cNvGrpSpPr/>
          <p:nvPr userDrawn="1"/>
        </p:nvGrpSpPr>
        <p:grpSpPr>
          <a:xfrm>
            <a:off x="0" y="0"/>
            <a:ext cx="12192001" cy="6869431"/>
            <a:chOff x="33693099" y="1282699"/>
            <a:chExt cx="12192001" cy="6869431"/>
          </a:xfrm>
          <a:solidFill>
            <a:schemeClr val="accent2"/>
          </a:solidFill>
        </p:grpSpPr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C2B67504-7DCF-0C49-BA10-691BD884E1E3}"/>
                </a:ext>
              </a:extLst>
            </p:cNvPr>
            <p:cNvSpPr/>
            <p:nvPr/>
          </p:nvSpPr>
          <p:spPr>
            <a:xfrm>
              <a:off x="43916600" y="5854700"/>
              <a:ext cx="1193800" cy="2297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39" y="1337"/>
                  </a:moveTo>
                  <a:cubicBezTo>
                    <a:pt x="16154" y="8896"/>
                    <a:pt x="9306" y="15797"/>
                    <a:pt x="0" y="21600"/>
                  </a:cubicBezTo>
                  <a:lnTo>
                    <a:pt x="1609" y="21600"/>
                  </a:lnTo>
                  <a:cubicBezTo>
                    <a:pt x="11306" y="15427"/>
                    <a:pt x="18291" y="8060"/>
                    <a:pt x="21600" y="0"/>
                  </a:cubicBezTo>
                  <a:lnTo>
                    <a:pt x="19739" y="1337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59D30A7A-0CE7-874D-847A-918F523C4204}"/>
                </a:ext>
              </a:extLst>
            </p:cNvPr>
            <p:cNvSpPr/>
            <p:nvPr/>
          </p:nvSpPr>
          <p:spPr>
            <a:xfrm>
              <a:off x="34429700" y="5676900"/>
              <a:ext cx="1228090" cy="246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36" y="21600"/>
                  </a:moveTo>
                  <a:lnTo>
                    <a:pt x="21600" y="21600"/>
                  </a:lnTo>
                  <a:cubicBezTo>
                    <a:pt x="11883" y="15800"/>
                    <a:pt x="4892" y="8811"/>
                    <a:pt x="1675" y="1156"/>
                  </a:cubicBezTo>
                  <a:lnTo>
                    <a:pt x="0" y="0"/>
                  </a:lnTo>
                  <a:cubicBezTo>
                    <a:pt x="2926" y="8089"/>
                    <a:pt x="9985" y="15467"/>
                    <a:pt x="20036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6B0E43E3-51D8-0B4F-8598-7B3F8931F36D}"/>
                </a:ext>
              </a:extLst>
            </p:cNvPr>
            <p:cNvSpPr/>
            <p:nvPr/>
          </p:nvSpPr>
          <p:spPr>
            <a:xfrm>
              <a:off x="33997900" y="5080000"/>
              <a:ext cx="1182372" cy="3064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17" y="21600"/>
                  </a:moveTo>
                  <a:lnTo>
                    <a:pt x="21600" y="21600"/>
                  </a:lnTo>
                  <a:cubicBezTo>
                    <a:pt x="10046" y="15638"/>
                    <a:pt x="2622" y="8405"/>
                    <a:pt x="1044" y="555"/>
                  </a:cubicBezTo>
                  <a:lnTo>
                    <a:pt x="0" y="0"/>
                  </a:lnTo>
                  <a:cubicBezTo>
                    <a:pt x="1299" y="8047"/>
                    <a:pt x="8700" y="15468"/>
                    <a:pt x="20417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F1F48162-A393-C14F-BBA4-A47FE5FE37C1}"/>
                </a:ext>
              </a:extLst>
            </p:cNvPr>
            <p:cNvSpPr/>
            <p:nvPr/>
          </p:nvSpPr>
          <p:spPr>
            <a:xfrm>
              <a:off x="33997899" y="1282700"/>
              <a:ext cx="1168402" cy="2941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3" y="21003"/>
                  </a:moveTo>
                  <a:cubicBezTo>
                    <a:pt x="3052" y="13188"/>
                    <a:pt x="10377" y="5988"/>
                    <a:pt x="21600" y="0"/>
                  </a:cubicBezTo>
                  <a:lnTo>
                    <a:pt x="20426" y="0"/>
                  </a:lnTo>
                  <a:cubicBezTo>
                    <a:pt x="9039" y="6155"/>
                    <a:pt x="1690" y="13561"/>
                    <a:pt x="0" y="21600"/>
                  </a:cubicBezTo>
                  <a:lnTo>
                    <a:pt x="1103" y="21003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EBE1A48D-8086-9247-9ECC-4EEA0AD32097}"/>
                </a:ext>
              </a:extLst>
            </p:cNvPr>
            <p:cNvSpPr/>
            <p:nvPr/>
          </p:nvSpPr>
          <p:spPr>
            <a:xfrm>
              <a:off x="43916599" y="1282700"/>
              <a:ext cx="1220473" cy="2453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3" y="0"/>
                  </a:moveTo>
                  <a:lnTo>
                    <a:pt x="0" y="0"/>
                  </a:lnTo>
                  <a:cubicBezTo>
                    <a:pt x="9687" y="5802"/>
                    <a:pt x="16655" y="12779"/>
                    <a:pt x="19892" y="20437"/>
                  </a:cubicBezTo>
                  <a:lnTo>
                    <a:pt x="21600" y="21600"/>
                  </a:lnTo>
                  <a:cubicBezTo>
                    <a:pt x="18656" y="13517"/>
                    <a:pt x="11598" y="6138"/>
                    <a:pt x="1573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0CEEC308-2FF2-DF4B-B249-B5443C86A3B3}"/>
                </a:ext>
              </a:extLst>
            </p:cNvPr>
            <p:cNvSpPr/>
            <p:nvPr/>
          </p:nvSpPr>
          <p:spPr>
            <a:xfrm>
              <a:off x="43433999" y="1282699"/>
              <a:ext cx="1129030" cy="1657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35" y="0"/>
                  </a:moveTo>
                  <a:lnTo>
                    <a:pt x="0" y="0"/>
                  </a:lnTo>
                  <a:cubicBezTo>
                    <a:pt x="7168" y="5181"/>
                    <a:pt x="13096" y="11156"/>
                    <a:pt x="17470" y="17727"/>
                  </a:cubicBezTo>
                  <a:lnTo>
                    <a:pt x="21600" y="21600"/>
                  </a:lnTo>
                  <a:cubicBezTo>
                    <a:pt x="17202" y="13556"/>
                    <a:pt x="10569" y="6240"/>
                    <a:pt x="2235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2C27074C-1C02-6B4A-9A31-6ED73E6541BB}"/>
                </a:ext>
              </a:extLst>
            </p:cNvPr>
            <p:cNvSpPr/>
            <p:nvPr/>
          </p:nvSpPr>
          <p:spPr>
            <a:xfrm>
              <a:off x="44843699" y="1282700"/>
              <a:ext cx="1031240" cy="2905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97" y="6269"/>
                    <a:pt x="19685" y="13642"/>
                    <a:pt x="21600" y="21600"/>
                  </a:cubicBezTo>
                  <a:lnTo>
                    <a:pt x="21600" y="19278"/>
                  </a:lnTo>
                  <a:cubicBezTo>
                    <a:pt x="18887" y="12216"/>
                    <a:pt x="11625" y="5664"/>
                    <a:pt x="878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CC410B82-B79F-004D-9AF8-C12174ADDA73}"/>
                </a:ext>
              </a:extLst>
            </p:cNvPr>
            <p:cNvSpPr/>
            <p:nvPr/>
          </p:nvSpPr>
          <p:spPr>
            <a:xfrm>
              <a:off x="35090100" y="1282699"/>
              <a:ext cx="1042669" cy="144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20" y="15714"/>
                  </a:moveTo>
                  <a:cubicBezTo>
                    <a:pt x="10208" y="10000"/>
                    <a:pt x="15496" y="4724"/>
                    <a:pt x="21600" y="0"/>
                  </a:cubicBezTo>
                  <a:lnTo>
                    <a:pt x="19180" y="0"/>
                  </a:lnTo>
                  <a:cubicBezTo>
                    <a:pt x="11208" y="6324"/>
                    <a:pt x="4709" y="13619"/>
                    <a:pt x="0" y="21600"/>
                  </a:cubicBezTo>
                  <a:lnTo>
                    <a:pt x="5920" y="15714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5DEE3174-2146-0E4E-9703-4580212B4582}"/>
                </a:ext>
              </a:extLst>
            </p:cNvPr>
            <p:cNvSpPr/>
            <p:nvPr/>
          </p:nvSpPr>
          <p:spPr>
            <a:xfrm>
              <a:off x="35001200" y="6464300"/>
              <a:ext cx="1140461" cy="1677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87" y="21600"/>
                  </a:moveTo>
                  <a:lnTo>
                    <a:pt x="21600" y="21600"/>
                  </a:lnTo>
                  <a:cubicBezTo>
                    <a:pt x="14384" y="16400"/>
                    <a:pt x="8419" y="10383"/>
                    <a:pt x="4041" y="3793"/>
                  </a:cubicBezTo>
                  <a:lnTo>
                    <a:pt x="0" y="0"/>
                  </a:lnTo>
                  <a:cubicBezTo>
                    <a:pt x="4378" y="8061"/>
                    <a:pt x="11016" y="15370"/>
                    <a:pt x="19387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D35D3AE5-7C4B-8444-9242-6E9E429D2339}"/>
                </a:ext>
              </a:extLst>
            </p:cNvPr>
            <p:cNvSpPr/>
            <p:nvPr/>
          </p:nvSpPr>
          <p:spPr>
            <a:xfrm>
              <a:off x="43446699" y="6756399"/>
              <a:ext cx="1010923" cy="139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7" y="6702"/>
                  </a:moveTo>
                  <a:cubicBezTo>
                    <a:pt x="11017" y="11635"/>
                    <a:pt x="6404" y="16215"/>
                    <a:pt x="1194" y="20401"/>
                  </a:cubicBezTo>
                  <a:lnTo>
                    <a:pt x="0" y="21600"/>
                  </a:lnTo>
                  <a:lnTo>
                    <a:pt x="2171" y="21600"/>
                  </a:lnTo>
                  <a:cubicBezTo>
                    <a:pt x="10176" y="15271"/>
                    <a:pt x="16770" y="7980"/>
                    <a:pt x="21600" y="0"/>
                  </a:cubicBezTo>
                  <a:lnTo>
                    <a:pt x="14897" y="6702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A6093809-B695-8143-9332-029399DDD11F}"/>
                </a:ext>
              </a:extLst>
            </p:cNvPr>
            <p:cNvSpPr/>
            <p:nvPr/>
          </p:nvSpPr>
          <p:spPr>
            <a:xfrm>
              <a:off x="44386500" y="5219699"/>
              <a:ext cx="1173482" cy="2924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78" y="610"/>
                  </a:moveTo>
                  <a:cubicBezTo>
                    <a:pt x="18468" y="8422"/>
                    <a:pt x="11151" y="15626"/>
                    <a:pt x="0" y="21600"/>
                  </a:cubicBezTo>
                  <a:lnTo>
                    <a:pt x="1192" y="21600"/>
                  </a:lnTo>
                  <a:cubicBezTo>
                    <a:pt x="12506" y="15447"/>
                    <a:pt x="19823" y="8038"/>
                    <a:pt x="21600" y="0"/>
                  </a:cubicBezTo>
                  <a:lnTo>
                    <a:pt x="20478" y="61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05AF4A3B-9B45-ED4D-8887-2441492490EC}"/>
                </a:ext>
              </a:extLst>
            </p:cNvPr>
            <p:cNvSpPr/>
            <p:nvPr/>
          </p:nvSpPr>
          <p:spPr>
            <a:xfrm>
              <a:off x="34455100" y="1282699"/>
              <a:ext cx="1193800" cy="2320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8" y="20288"/>
                  </a:moveTo>
                  <a:cubicBezTo>
                    <a:pt x="5354" y="12709"/>
                    <a:pt x="12225" y="5805"/>
                    <a:pt x="21600" y="0"/>
                  </a:cubicBezTo>
                  <a:lnTo>
                    <a:pt x="19991" y="0"/>
                  </a:lnTo>
                  <a:cubicBezTo>
                    <a:pt x="10249" y="6171"/>
                    <a:pt x="3240" y="13537"/>
                    <a:pt x="0" y="21600"/>
                  </a:cubicBezTo>
                  <a:lnTo>
                    <a:pt x="1838" y="20288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B638C31C-228F-E94A-98CC-0FDD655776F1}"/>
                </a:ext>
              </a:extLst>
            </p:cNvPr>
            <p:cNvSpPr/>
            <p:nvPr/>
          </p:nvSpPr>
          <p:spPr>
            <a:xfrm>
              <a:off x="33693100" y="1282700"/>
              <a:ext cx="163829" cy="300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866"/>
                  </a:moveTo>
                  <a:lnTo>
                    <a:pt x="0" y="21600"/>
                  </a:lnTo>
                  <a:cubicBezTo>
                    <a:pt x="6865" y="14309"/>
                    <a:pt x="14065" y="7109"/>
                    <a:pt x="21600" y="0"/>
                  </a:cubicBezTo>
                  <a:lnTo>
                    <a:pt x="18921" y="0"/>
                  </a:lnTo>
                  <a:cubicBezTo>
                    <a:pt x="12391" y="6197"/>
                    <a:pt x="6028" y="12486"/>
                    <a:pt x="0" y="1886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276DA522-2B0D-3641-8336-2E2CB4A656A9}"/>
                </a:ext>
              </a:extLst>
            </p:cNvPr>
            <p:cNvSpPr/>
            <p:nvPr/>
          </p:nvSpPr>
          <p:spPr>
            <a:xfrm>
              <a:off x="44399200" y="1282700"/>
              <a:ext cx="1176022" cy="3050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6" y="0"/>
                  </a:moveTo>
                  <a:lnTo>
                    <a:pt x="0" y="0"/>
                  </a:lnTo>
                  <a:cubicBezTo>
                    <a:pt x="11546" y="5971"/>
                    <a:pt x="18941" y="13192"/>
                    <a:pt x="20550" y="21042"/>
                  </a:cubicBezTo>
                  <a:lnTo>
                    <a:pt x="21600" y="21600"/>
                  </a:lnTo>
                  <a:cubicBezTo>
                    <a:pt x="20247" y="13552"/>
                    <a:pt x="12853" y="6133"/>
                    <a:pt x="1166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0F189484-9DA4-0744-9F24-C10138E56AC6}"/>
                </a:ext>
              </a:extLst>
            </p:cNvPr>
            <p:cNvSpPr/>
            <p:nvPr/>
          </p:nvSpPr>
          <p:spPr>
            <a:xfrm>
              <a:off x="45275500" y="6921500"/>
              <a:ext cx="600710" cy="1228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937" y="7617"/>
                    <a:pt x="8677" y="14854"/>
                    <a:pt x="0" y="21600"/>
                  </a:cubicBezTo>
                  <a:lnTo>
                    <a:pt x="1096" y="21600"/>
                  </a:lnTo>
                  <a:cubicBezTo>
                    <a:pt x="9224" y="15234"/>
                    <a:pt x="16120" y="8421"/>
                    <a:pt x="21600" y="1296"/>
                  </a:cubicBezTo>
                  <a:lnTo>
                    <a:pt x="2160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51F5FCB9-B688-A949-868F-D430E251535C}"/>
                </a:ext>
              </a:extLst>
            </p:cNvPr>
            <p:cNvSpPr/>
            <p:nvPr/>
          </p:nvSpPr>
          <p:spPr>
            <a:xfrm>
              <a:off x="33693100" y="6921499"/>
              <a:ext cx="600710" cy="1229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78"/>
                  </a:moveTo>
                  <a:cubicBezTo>
                    <a:pt x="12923" y="14817"/>
                    <a:pt x="5663" y="7587"/>
                    <a:pt x="0" y="0"/>
                  </a:cubicBezTo>
                  <a:lnTo>
                    <a:pt x="0" y="1317"/>
                  </a:lnTo>
                  <a:cubicBezTo>
                    <a:pt x="5480" y="8435"/>
                    <a:pt x="12376" y="15218"/>
                    <a:pt x="20504" y="21600"/>
                  </a:cubicBezTo>
                  <a:lnTo>
                    <a:pt x="21600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13C34C52-10B0-434C-A2F1-A0BFA606C2CD}"/>
                </a:ext>
              </a:extLst>
            </p:cNvPr>
            <p:cNvSpPr/>
            <p:nvPr/>
          </p:nvSpPr>
          <p:spPr>
            <a:xfrm>
              <a:off x="33693100" y="7835900"/>
              <a:ext cx="168911" cy="308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3967" y="14489"/>
                    <a:pt x="6821" y="7289"/>
                    <a:pt x="0" y="0"/>
                  </a:cubicBezTo>
                  <a:lnTo>
                    <a:pt x="0" y="2667"/>
                  </a:lnTo>
                  <a:cubicBezTo>
                    <a:pt x="6009" y="9067"/>
                    <a:pt x="12505" y="15378"/>
                    <a:pt x="19001" y="21600"/>
                  </a:cubicBezTo>
                  <a:lnTo>
                    <a:pt x="21600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25FDCC03-06A8-0243-9F56-E50F466AF635}"/>
                </a:ext>
              </a:extLst>
            </p:cNvPr>
            <p:cNvSpPr/>
            <p:nvPr/>
          </p:nvSpPr>
          <p:spPr>
            <a:xfrm>
              <a:off x="45707300" y="7835900"/>
              <a:ext cx="168911" cy="308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667"/>
                  </a:moveTo>
                  <a:lnTo>
                    <a:pt x="21600" y="0"/>
                  </a:lnTo>
                  <a:cubicBezTo>
                    <a:pt x="14779" y="7289"/>
                    <a:pt x="7471" y="14489"/>
                    <a:pt x="0" y="21600"/>
                  </a:cubicBezTo>
                  <a:lnTo>
                    <a:pt x="2599" y="21600"/>
                  </a:lnTo>
                  <a:cubicBezTo>
                    <a:pt x="9095" y="15378"/>
                    <a:pt x="15591" y="9067"/>
                    <a:pt x="21600" y="266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863F9051-78C7-B34B-A208-CAEE2A90AC0E}"/>
                </a:ext>
              </a:extLst>
            </p:cNvPr>
            <p:cNvSpPr/>
            <p:nvPr/>
          </p:nvSpPr>
          <p:spPr>
            <a:xfrm>
              <a:off x="45720000" y="1282700"/>
              <a:ext cx="165100" cy="300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477" y="7109"/>
                    <a:pt x="14622" y="14309"/>
                    <a:pt x="21600" y="21600"/>
                  </a:cubicBezTo>
                  <a:lnTo>
                    <a:pt x="21600" y="18866"/>
                  </a:lnTo>
                  <a:cubicBezTo>
                    <a:pt x="15618" y="12486"/>
                    <a:pt x="9305" y="6197"/>
                    <a:pt x="265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2465C91E-C19E-B34B-8AA2-36076EA729A5}"/>
                </a:ext>
              </a:extLst>
            </p:cNvPr>
            <p:cNvSpPr/>
            <p:nvPr/>
          </p:nvSpPr>
          <p:spPr>
            <a:xfrm>
              <a:off x="33693099" y="1282700"/>
              <a:ext cx="1031240" cy="2905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915" y="13642"/>
                    <a:pt x="9603" y="6269"/>
                    <a:pt x="21600" y="0"/>
                  </a:cubicBezTo>
                  <a:lnTo>
                    <a:pt x="20722" y="0"/>
                  </a:lnTo>
                  <a:cubicBezTo>
                    <a:pt x="9975" y="5655"/>
                    <a:pt x="2713" y="12216"/>
                    <a:pt x="0" y="19278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CEBFF6AD-C5F2-A546-AC78-362AED5AFF7D}"/>
                </a:ext>
              </a:extLst>
            </p:cNvPr>
            <p:cNvSpPr/>
            <p:nvPr/>
          </p:nvSpPr>
          <p:spPr>
            <a:xfrm>
              <a:off x="33693099" y="5232400"/>
              <a:ext cx="1036323" cy="2913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09" y="15338"/>
                    <a:pt x="1906" y="7956"/>
                    <a:pt x="0" y="0"/>
                  </a:cubicBezTo>
                  <a:lnTo>
                    <a:pt x="0" y="2316"/>
                  </a:lnTo>
                  <a:cubicBezTo>
                    <a:pt x="2700" y="9388"/>
                    <a:pt x="9979" y="15941"/>
                    <a:pt x="20726" y="21600"/>
                  </a:cubicBezTo>
                  <a:lnTo>
                    <a:pt x="21600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DCFFEAE3-EB05-7944-A3D1-546C95D47D45}"/>
                </a:ext>
              </a:extLst>
            </p:cNvPr>
            <p:cNvSpPr/>
            <p:nvPr/>
          </p:nvSpPr>
          <p:spPr>
            <a:xfrm>
              <a:off x="33693099" y="1282699"/>
              <a:ext cx="595630" cy="1220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665" y="14003"/>
                    <a:pt x="12942" y="6765"/>
                    <a:pt x="21600" y="0"/>
                  </a:cubicBezTo>
                  <a:lnTo>
                    <a:pt x="20495" y="0"/>
                  </a:lnTo>
                  <a:cubicBezTo>
                    <a:pt x="12389" y="6383"/>
                    <a:pt x="5481" y="13171"/>
                    <a:pt x="0" y="20296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0" name="Shape">
              <a:extLst>
                <a:ext uri="{FF2B5EF4-FFF2-40B4-BE49-F238E27FC236}">
                  <a16:creationId xmlns:a16="http://schemas.microsoft.com/office/drawing/2014/main" id="{F0379D47-2BE5-064A-BAD6-B2300181DA9E}"/>
                </a:ext>
              </a:extLst>
            </p:cNvPr>
            <p:cNvSpPr/>
            <p:nvPr/>
          </p:nvSpPr>
          <p:spPr>
            <a:xfrm>
              <a:off x="45288199" y="1282699"/>
              <a:ext cx="595630" cy="1221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2"/>
                  </a:moveTo>
                  <a:cubicBezTo>
                    <a:pt x="8658" y="6781"/>
                    <a:pt x="15935" y="14011"/>
                    <a:pt x="21600" y="21600"/>
                  </a:cubicBezTo>
                  <a:lnTo>
                    <a:pt x="21600" y="20275"/>
                  </a:lnTo>
                  <a:cubicBezTo>
                    <a:pt x="16119" y="13158"/>
                    <a:pt x="9211" y="6377"/>
                    <a:pt x="110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1" name="Shape">
              <a:extLst>
                <a:ext uri="{FF2B5EF4-FFF2-40B4-BE49-F238E27FC236}">
                  <a16:creationId xmlns:a16="http://schemas.microsoft.com/office/drawing/2014/main" id="{ECA5A132-1BC1-534D-B777-84182A5CE7CC}"/>
                </a:ext>
              </a:extLst>
            </p:cNvPr>
            <p:cNvSpPr/>
            <p:nvPr/>
          </p:nvSpPr>
          <p:spPr>
            <a:xfrm>
              <a:off x="44843699" y="5232400"/>
              <a:ext cx="1036323" cy="2913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694" y="7956"/>
                    <a:pt x="11991" y="15338"/>
                    <a:pt x="0" y="21600"/>
                  </a:cubicBezTo>
                  <a:lnTo>
                    <a:pt x="874" y="21600"/>
                  </a:lnTo>
                  <a:cubicBezTo>
                    <a:pt x="11621" y="15941"/>
                    <a:pt x="18900" y="9388"/>
                    <a:pt x="21600" y="2316"/>
                  </a:cubicBezTo>
                  <a:lnTo>
                    <a:pt x="2160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08888851-8419-4D40-B1E3-9D279F24C7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CCD0F33-6122-4DA2-AA9D-CA48CEFB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263" y="1884681"/>
            <a:ext cx="9705474" cy="42922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A8A3FA1-377F-4383-B7E8-14D9409A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566F5CF8-699B-4A09-9AD0-718B0175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C55771C-35B2-4842-A572-EEE14A72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7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AAAE270-9FD3-8447-8B4C-5319BE919E8C}"/>
              </a:ext>
            </a:extLst>
          </p:cNvPr>
          <p:cNvGrpSpPr/>
          <p:nvPr userDrawn="1"/>
        </p:nvGrpSpPr>
        <p:grpSpPr>
          <a:xfrm>
            <a:off x="0" y="-6986"/>
            <a:ext cx="7349488" cy="6871971"/>
            <a:chOff x="52641499" y="1269999"/>
            <a:chExt cx="7349488" cy="6871971"/>
          </a:xfrm>
          <a:solidFill>
            <a:schemeClr val="accent2"/>
          </a:solidFill>
        </p:grpSpPr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EEE01C97-1D4E-D147-B2BB-400454315BC2}"/>
                </a:ext>
              </a:extLst>
            </p:cNvPr>
            <p:cNvSpPr/>
            <p:nvPr/>
          </p:nvSpPr>
          <p:spPr>
            <a:xfrm>
              <a:off x="52641500" y="1269999"/>
              <a:ext cx="853443" cy="78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286" y="0"/>
                  </a:lnTo>
                  <a:cubicBezTo>
                    <a:pt x="12150" y="5575"/>
                    <a:pt x="5657" y="12062"/>
                    <a:pt x="0" y="19356"/>
                  </a:cubicBezTo>
                  <a:lnTo>
                    <a:pt x="0" y="21600"/>
                  </a:lnTo>
                  <a:cubicBezTo>
                    <a:pt x="6204" y="13360"/>
                    <a:pt x="13500" y="6066"/>
                    <a:pt x="2160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84D2596B-DC13-F649-8077-C4A01C2EBBB1}"/>
                </a:ext>
              </a:extLst>
            </p:cNvPr>
            <p:cNvSpPr/>
            <p:nvPr/>
          </p:nvSpPr>
          <p:spPr>
            <a:xfrm>
              <a:off x="55422800" y="4267200"/>
              <a:ext cx="805186" cy="80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62"/>
                    <a:pt x="4838" y="21600"/>
                    <a:pt x="10800" y="21600"/>
                  </a:cubicBezTo>
                  <a:cubicBezTo>
                    <a:pt x="16762" y="21600"/>
                    <a:pt x="21600" y="16762"/>
                    <a:pt x="21600" y="10800"/>
                  </a:cubicBezTo>
                  <a:cubicBezTo>
                    <a:pt x="21600" y="4838"/>
                    <a:pt x="16762" y="0"/>
                    <a:pt x="10800" y="0"/>
                  </a:cubicBezTo>
                  <a:cubicBezTo>
                    <a:pt x="4872" y="0"/>
                    <a:pt x="0" y="4872"/>
                    <a:pt x="0" y="10800"/>
                  </a:cubicBezTo>
                  <a:close/>
                  <a:moveTo>
                    <a:pt x="14922" y="10800"/>
                  </a:moveTo>
                  <a:cubicBezTo>
                    <a:pt x="14922" y="13049"/>
                    <a:pt x="13083" y="14888"/>
                    <a:pt x="10834" y="14888"/>
                  </a:cubicBezTo>
                  <a:cubicBezTo>
                    <a:pt x="8585" y="14888"/>
                    <a:pt x="6746" y="13049"/>
                    <a:pt x="6746" y="10800"/>
                  </a:cubicBezTo>
                  <a:cubicBezTo>
                    <a:pt x="6746" y="8551"/>
                    <a:pt x="8585" y="6712"/>
                    <a:pt x="10834" y="6712"/>
                  </a:cubicBezTo>
                  <a:cubicBezTo>
                    <a:pt x="13083" y="6712"/>
                    <a:pt x="14922" y="8551"/>
                    <a:pt x="14922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FF57DC51-3F79-8E48-BB69-68F8E0D37316}"/>
                </a:ext>
              </a:extLst>
            </p:cNvPr>
            <p:cNvSpPr/>
            <p:nvPr/>
          </p:nvSpPr>
          <p:spPr>
            <a:xfrm>
              <a:off x="59613799" y="4305300"/>
              <a:ext cx="105415" cy="90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74" y="19790"/>
                  </a:moveTo>
                  <a:cubicBezTo>
                    <a:pt x="19778" y="16140"/>
                    <a:pt x="21600" y="12429"/>
                    <a:pt x="21600" y="8628"/>
                  </a:cubicBezTo>
                  <a:cubicBezTo>
                    <a:pt x="21600" y="6305"/>
                    <a:pt x="20820" y="4012"/>
                    <a:pt x="19258" y="1720"/>
                  </a:cubicBezTo>
                  <a:lnTo>
                    <a:pt x="4424" y="0"/>
                  </a:lnTo>
                  <a:cubicBezTo>
                    <a:pt x="6766" y="2836"/>
                    <a:pt x="8067" y="5702"/>
                    <a:pt x="8067" y="8628"/>
                  </a:cubicBezTo>
                  <a:cubicBezTo>
                    <a:pt x="8067" y="13032"/>
                    <a:pt x="5205" y="17346"/>
                    <a:pt x="0" y="21600"/>
                  </a:cubicBezTo>
                  <a:lnTo>
                    <a:pt x="15874" y="1979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77FE7C46-4605-174F-91E2-8C0517E5A808}"/>
                </a:ext>
              </a:extLst>
            </p:cNvPr>
            <p:cNvSpPr/>
            <p:nvPr/>
          </p:nvSpPr>
          <p:spPr>
            <a:xfrm>
              <a:off x="55689500" y="4533900"/>
              <a:ext cx="256543" cy="256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88"/>
                    <a:pt x="4812" y="21600"/>
                    <a:pt x="10800" y="21600"/>
                  </a:cubicBezTo>
                  <a:cubicBezTo>
                    <a:pt x="16788" y="21600"/>
                    <a:pt x="21600" y="16788"/>
                    <a:pt x="21600" y="10800"/>
                  </a:cubicBezTo>
                  <a:cubicBezTo>
                    <a:pt x="21600" y="4812"/>
                    <a:pt x="16788" y="0"/>
                    <a:pt x="10800" y="0"/>
                  </a:cubicBezTo>
                  <a:cubicBezTo>
                    <a:pt x="4812" y="0"/>
                    <a:pt x="0" y="4812"/>
                    <a:pt x="0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235866F5-07E8-024A-AB7B-E4DFB577F23F}"/>
                </a:ext>
              </a:extLst>
            </p:cNvPr>
            <p:cNvSpPr/>
            <p:nvPr/>
          </p:nvSpPr>
          <p:spPr>
            <a:xfrm>
              <a:off x="52641499" y="1308100"/>
              <a:ext cx="4281173" cy="259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38" y="773"/>
                  </a:moveTo>
                  <a:cubicBezTo>
                    <a:pt x="17993" y="773"/>
                    <a:pt x="19864" y="1334"/>
                    <a:pt x="21600" y="2372"/>
                  </a:cubicBezTo>
                  <a:lnTo>
                    <a:pt x="20870" y="1165"/>
                  </a:lnTo>
                  <a:cubicBezTo>
                    <a:pt x="19338" y="413"/>
                    <a:pt x="17711" y="0"/>
                    <a:pt x="16032" y="0"/>
                  </a:cubicBezTo>
                  <a:cubicBezTo>
                    <a:pt x="8618" y="0"/>
                    <a:pt x="2300" y="7899"/>
                    <a:pt x="0" y="18879"/>
                  </a:cubicBezTo>
                  <a:lnTo>
                    <a:pt x="0" y="21600"/>
                  </a:lnTo>
                  <a:cubicBezTo>
                    <a:pt x="1762" y="9667"/>
                    <a:pt x="8285" y="773"/>
                    <a:pt x="16038" y="77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052BE668-0C47-C544-A9E2-9E5FE0509B2A}"/>
                </a:ext>
              </a:extLst>
            </p:cNvPr>
            <p:cNvSpPr/>
            <p:nvPr/>
          </p:nvSpPr>
          <p:spPr>
            <a:xfrm>
              <a:off x="52641499" y="1269999"/>
              <a:ext cx="2124709" cy="1805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160" y="0"/>
                  </a:lnTo>
                  <a:cubicBezTo>
                    <a:pt x="10987" y="3676"/>
                    <a:pt x="4196" y="10678"/>
                    <a:pt x="0" y="19580"/>
                  </a:cubicBezTo>
                  <a:lnTo>
                    <a:pt x="0" y="21600"/>
                  </a:lnTo>
                  <a:cubicBezTo>
                    <a:pt x="4364" y="11347"/>
                    <a:pt x="12149" y="3448"/>
                    <a:pt x="2160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EA97D043-2E9A-6548-BDC6-EBA6BF7674A9}"/>
                </a:ext>
              </a:extLst>
            </p:cNvPr>
            <p:cNvSpPr/>
            <p:nvPr/>
          </p:nvSpPr>
          <p:spPr>
            <a:xfrm>
              <a:off x="52641499" y="1269999"/>
              <a:ext cx="1390652" cy="1248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489" y="0"/>
                  </a:lnTo>
                  <a:cubicBezTo>
                    <a:pt x="11776" y="4878"/>
                    <a:pt x="5129" y="11602"/>
                    <a:pt x="0" y="19600"/>
                  </a:cubicBezTo>
                  <a:lnTo>
                    <a:pt x="0" y="21600"/>
                  </a:lnTo>
                  <a:cubicBezTo>
                    <a:pt x="5484" y="12569"/>
                    <a:pt x="12901" y="5120"/>
                    <a:pt x="2160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BCC4BFD3-7CA9-234C-973E-C38F8FD8B988}"/>
                </a:ext>
              </a:extLst>
            </p:cNvPr>
            <p:cNvSpPr/>
            <p:nvPr/>
          </p:nvSpPr>
          <p:spPr>
            <a:xfrm>
              <a:off x="52641500" y="8102599"/>
              <a:ext cx="39372" cy="3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55"/>
                  </a:moveTo>
                  <a:cubicBezTo>
                    <a:pt x="697" y="21600"/>
                    <a:pt x="697" y="21600"/>
                    <a:pt x="0" y="20855"/>
                  </a:cubicBezTo>
                  <a:lnTo>
                    <a:pt x="21600" y="21600"/>
                  </a:lnTo>
                  <a:cubicBezTo>
                    <a:pt x="13935" y="14152"/>
                    <a:pt x="6968" y="7448"/>
                    <a:pt x="0" y="0"/>
                  </a:cubicBezTo>
                  <a:lnTo>
                    <a:pt x="0" y="20855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B79B35C4-4259-E04A-BCA2-79C35C03DE85}"/>
                </a:ext>
              </a:extLst>
            </p:cNvPr>
            <p:cNvSpPr/>
            <p:nvPr/>
          </p:nvSpPr>
          <p:spPr>
            <a:xfrm>
              <a:off x="52641500" y="7277099"/>
              <a:ext cx="976629" cy="863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033"/>
                  </a:lnTo>
                  <a:cubicBezTo>
                    <a:pt x="5618" y="9529"/>
                    <a:pt x="12190" y="16136"/>
                    <a:pt x="19465" y="21600"/>
                  </a:cubicBezTo>
                  <a:lnTo>
                    <a:pt x="21600" y="21600"/>
                  </a:lnTo>
                  <a:cubicBezTo>
                    <a:pt x="13426" y="15724"/>
                    <a:pt x="6151" y="8418"/>
                    <a:pt x="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51F7F034-252F-B54C-A55B-E92EF6534E55}"/>
                </a:ext>
              </a:extLst>
            </p:cNvPr>
            <p:cNvSpPr/>
            <p:nvPr/>
          </p:nvSpPr>
          <p:spPr>
            <a:xfrm>
              <a:off x="52641500" y="6807199"/>
              <a:ext cx="1553208" cy="1329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77"/>
                  </a:lnTo>
                  <a:cubicBezTo>
                    <a:pt x="5051" y="10130"/>
                    <a:pt x="11745" y="16938"/>
                    <a:pt x="19516" y="21600"/>
                  </a:cubicBezTo>
                  <a:lnTo>
                    <a:pt x="21600" y="21600"/>
                  </a:lnTo>
                  <a:cubicBezTo>
                    <a:pt x="12858" y="16772"/>
                    <a:pt x="5387" y="9284"/>
                    <a:pt x="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B45F0A93-7281-EF41-98C1-4769115046C6}"/>
                </a:ext>
              </a:extLst>
            </p:cNvPr>
            <p:cNvSpPr/>
            <p:nvPr/>
          </p:nvSpPr>
          <p:spPr>
            <a:xfrm>
              <a:off x="52641499" y="1269999"/>
              <a:ext cx="378459" cy="35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091"/>
                  </a:moveTo>
                  <a:lnTo>
                    <a:pt x="0" y="21600"/>
                  </a:lnTo>
                  <a:cubicBezTo>
                    <a:pt x="6813" y="13958"/>
                    <a:pt x="13989" y="6706"/>
                    <a:pt x="21600" y="0"/>
                  </a:cubicBezTo>
                  <a:lnTo>
                    <a:pt x="18121" y="0"/>
                  </a:lnTo>
                  <a:cubicBezTo>
                    <a:pt x="11815" y="5692"/>
                    <a:pt x="5799" y="11775"/>
                    <a:pt x="0" y="1809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34799605-A973-164C-BAFD-BF802A6AB3CE}"/>
                </a:ext>
              </a:extLst>
            </p:cNvPr>
            <p:cNvSpPr/>
            <p:nvPr/>
          </p:nvSpPr>
          <p:spPr>
            <a:xfrm>
              <a:off x="52641499" y="7708899"/>
              <a:ext cx="478794" cy="433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850"/>
                  </a:lnTo>
                  <a:cubicBezTo>
                    <a:pt x="5901" y="9501"/>
                    <a:pt x="12146" y="15772"/>
                    <a:pt x="18735" y="21600"/>
                  </a:cubicBezTo>
                  <a:lnTo>
                    <a:pt x="21600" y="21600"/>
                  </a:lnTo>
                  <a:cubicBezTo>
                    <a:pt x="13980" y="15012"/>
                    <a:pt x="6761" y="7791"/>
                    <a:pt x="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0E46E5AC-FB4D-EF40-9DD8-4202698314E2}"/>
                </a:ext>
              </a:extLst>
            </p:cNvPr>
            <p:cNvSpPr/>
            <p:nvPr/>
          </p:nvSpPr>
          <p:spPr>
            <a:xfrm>
              <a:off x="55143400" y="3987799"/>
              <a:ext cx="1343658" cy="134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61"/>
                    <a:pt x="4839" y="21600"/>
                    <a:pt x="10800" y="21600"/>
                  </a:cubicBezTo>
                  <a:cubicBezTo>
                    <a:pt x="16761" y="21600"/>
                    <a:pt x="21600" y="16761"/>
                    <a:pt x="21600" y="10800"/>
                  </a:cubicBezTo>
                  <a:cubicBezTo>
                    <a:pt x="21600" y="4839"/>
                    <a:pt x="16761" y="0"/>
                    <a:pt x="10800" y="0"/>
                  </a:cubicBezTo>
                  <a:cubicBezTo>
                    <a:pt x="4859" y="0"/>
                    <a:pt x="0" y="4839"/>
                    <a:pt x="0" y="10800"/>
                  </a:cubicBezTo>
                  <a:close/>
                  <a:moveTo>
                    <a:pt x="17803" y="10800"/>
                  </a:moveTo>
                  <a:cubicBezTo>
                    <a:pt x="17803" y="14659"/>
                    <a:pt x="14659" y="17803"/>
                    <a:pt x="10800" y="17803"/>
                  </a:cubicBezTo>
                  <a:cubicBezTo>
                    <a:pt x="6942" y="17803"/>
                    <a:pt x="3797" y="14659"/>
                    <a:pt x="3797" y="10800"/>
                  </a:cubicBezTo>
                  <a:cubicBezTo>
                    <a:pt x="3797" y="6941"/>
                    <a:pt x="6942" y="3797"/>
                    <a:pt x="10800" y="3797"/>
                  </a:cubicBezTo>
                  <a:cubicBezTo>
                    <a:pt x="14659" y="3797"/>
                    <a:pt x="17803" y="6941"/>
                    <a:pt x="17803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A400A0D4-A4BA-7146-AE26-046867FC9A0D}"/>
                </a:ext>
              </a:extLst>
            </p:cNvPr>
            <p:cNvSpPr/>
            <p:nvPr/>
          </p:nvSpPr>
          <p:spPr>
            <a:xfrm>
              <a:off x="58788299" y="3555999"/>
              <a:ext cx="397509" cy="247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616"/>
                  </a:moveTo>
                  <a:cubicBezTo>
                    <a:pt x="21600" y="6717"/>
                    <a:pt x="18978" y="3917"/>
                    <a:pt x="14009" y="1261"/>
                  </a:cubicBezTo>
                  <a:lnTo>
                    <a:pt x="6142" y="0"/>
                  </a:lnTo>
                  <a:cubicBezTo>
                    <a:pt x="12905" y="2999"/>
                    <a:pt x="16562" y="6241"/>
                    <a:pt x="16562" y="9605"/>
                  </a:cubicBezTo>
                  <a:cubicBezTo>
                    <a:pt x="16562" y="13887"/>
                    <a:pt x="10627" y="17948"/>
                    <a:pt x="0" y="21600"/>
                  </a:cubicBezTo>
                  <a:lnTo>
                    <a:pt x="9455" y="20084"/>
                  </a:lnTo>
                  <a:cubicBezTo>
                    <a:pt x="17321" y="16842"/>
                    <a:pt x="21600" y="13312"/>
                    <a:pt x="21600" y="961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2324BD30-7246-394E-B724-A3C3C812FA68}"/>
                </a:ext>
              </a:extLst>
            </p:cNvPr>
            <p:cNvSpPr/>
            <p:nvPr/>
          </p:nvSpPr>
          <p:spPr>
            <a:xfrm>
              <a:off x="52641500" y="5435600"/>
              <a:ext cx="4554222" cy="25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288"/>
                  </a:moveTo>
                  <a:cubicBezTo>
                    <a:pt x="19612" y="19917"/>
                    <a:pt x="17402" y="20827"/>
                    <a:pt x="15071" y="20827"/>
                  </a:cubicBezTo>
                  <a:cubicBezTo>
                    <a:pt x="7776" y="20827"/>
                    <a:pt x="1644" y="11938"/>
                    <a:pt x="0" y="0"/>
                  </a:cubicBezTo>
                  <a:lnTo>
                    <a:pt x="0" y="2720"/>
                  </a:lnTo>
                  <a:cubicBezTo>
                    <a:pt x="2162" y="13694"/>
                    <a:pt x="8102" y="21600"/>
                    <a:pt x="15071" y="21600"/>
                  </a:cubicBezTo>
                  <a:cubicBezTo>
                    <a:pt x="17082" y="21600"/>
                    <a:pt x="19004" y="20944"/>
                    <a:pt x="20775" y="19748"/>
                  </a:cubicBezTo>
                  <a:lnTo>
                    <a:pt x="21600" y="18288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AF0BFD4A-DCB7-0542-8FDC-B63601FA3DEC}"/>
                </a:ext>
              </a:extLst>
            </p:cNvPr>
            <p:cNvSpPr/>
            <p:nvPr/>
          </p:nvSpPr>
          <p:spPr>
            <a:xfrm>
              <a:off x="56565800" y="8102599"/>
              <a:ext cx="163829" cy="39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6409" y="21600"/>
                  </a:lnTo>
                  <a:lnTo>
                    <a:pt x="21600" y="0"/>
                  </a:lnTo>
                  <a:cubicBezTo>
                    <a:pt x="14400" y="7664"/>
                    <a:pt x="7201" y="15329"/>
                    <a:pt x="0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377A26A4-A042-4649-8CAE-F7D4191FE5EB}"/>
                </a:ext>
              </a:extLst>
            </p:cNvPr>
            <p:cNvSpPr/>
            <p:nvPr/>
          </p:nvSpPr>
          <p:spPr>
            <a:xfrm>
              <a:off x="59931299" y="4597400"/>
              <a:ext cx="59688" cy="302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8" y="0"/>
                  </a:moveTo>
                  <a:cubicBezTo>
                    <a:pt x="1838" y="1634"/>
                    <a:pt x="2298" y="3176"/>
                    <a:pt x="2298" y="4810"/>
                  </a:cubicBezTo>
                  <a:cubicBezTo>
                    <a:pt x="2298" y="10437"/>
                    <a:pt x="1378" y="16064"/>
                    <a:pt x="0" y="21600"/>
                  </a:cubicBezTo>
                  <a:lnTo>
                    <a:pt x="20222" y="17607"/>
                  </a:lnTo>
                  <a:cubicBezTo>
                    <a:pt x="21142" y="13341"/>
                    <a:pt x="21600" y="9076"/>
                    <a:pt x="21600" y="4810"/>
                  </a:cubicBezTo>
                  <a:cubicBezTo>
                    <a:pt x="21600" y="4447"/>
                    <a:pt x="21600" y="4084"/>
                    <a:pt x="21600" y="3812"/>
                  </a:cubicBezTo>
                  <a:lnTo>
                    <a:pt x="1838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00181E10-E99F-5247-B931-9666EF5EF703}"/>
                </a:ext>
              </a:extLst>
            </p:cNvPr>
            <p:cNvSpPr/>
            <p:nvPr/>
          </p:nvSpPr>
          <p:spPr>
            <a:xfrm>
              <a:off x="52641499" y="6248399"/>
              <a:ext cx="2434588" cy="188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933"/>
                  </a:lnTo>
                  <a:cubicBezTo>
                    <a:pt x="4011" y="11280"/>
                    <a:pt x="10738" y="18417"/>
                    <a:pt x="18806" y="21600"/>
                  </a:cubicBezTo>
                  <a:lnTo>
                    <a:pt x="21600" y="21600"/>
                  </a:lnTo>
                  <a:cubicBezTo>
                    <a:pt x="12135" y="18984"/>
                    <a:pt x="4237" y="10887"/>
                    <a:pt x="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9E5BE3F6-767A-F749-84B0-4DC1E1BB6597}"/>
                </a:ext>
              </a:extLst>
            </p:cNvPr>
            <p:cNvSpPr/>
            <p:nvPr/>
          </p:nvSpPr>
          <p:spPr>
            <a:xfrm>
              <a:off x="59258199" y="3962400"/>
              <a:ext cx="196852" cy="1604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45" y="20146"/>
                  </a:moveTo>
                  <a:cubicBezTo>
                    <a:pt x="18256" y="16675"/>
                    <a:pt x="21600" y="13083"/>
                    <a:pt x="21600" y="9389"/>
                  </a:cubicBezTo>
                  <a:cubicBezTo>
                    <a:pt x="21600" y="6636"/>
                    <a:pt x="19649" y="3951"/>
                    <a:pt x="16165" y="1317"/>
                  </a:cubicBezTo>
                  <a:lnTo>
                    <a:pt x="5435" y="0"/>
                  </a:lnTo>
                  <a:cubicBezTo>
                    <a:pt x="10312" y="3044"/>
                    <a:pt x="12960" y="6174"/>
                    <a:pt x="12960" y="9389"/>
                  </a:cubicBezTo>
                  <a:cubicBezTo>
                    <a:pt x="12960" y="13613"/>
                    <a:pt x="8500" y="17701"/>
                    <a:pt x="0" y="21600"/>
                  </a:cubicBezTo>
                  <a:lnTo>
                    <a:pt x="11845" y="20146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6EFBB2C7-A037-6A48-A969-FFEAF9FA9792}"/>
                </a:ext>
              </a:extLst>
            </p:cNvPr>
            <p:cNvSpPr/>
            <p:nvPr/>
          </p:nvSpPr>
          <p:spPr>
            <a:xfrm>
              <a:off x="52730400" y="1574799"/>
              <a:ext cx="6182364" cy="6182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57" y="17509"/>
                  </a:moveTo>
                  <a:cubicBezTo>
                    <a:pt x="20721" y="15663"/>
                    <a:pt x="21600" y="13334"/>
                    <a:pt x="21600" y="10800"/>
                  </a:cubicBezTo>
                  <a:cubicBezTo>
                    <a:pt x="21600" y="8967"/>
                    <a:pt x="21143" y="7241"/>
                    <a:pt x="20335" y="5728"/>
                  </a:cubicBezTo>
                  <a:lnTo>
                    <a:pt x="19137" y="4530"/>
                  </a:lnTo>
                  <a:cubicBezTo>
                    <a:pt x="20455" y="6279"/>
                    <a:pt x="21236" y="8448"/>
                    <a:pt x="21236" y="10800"/>
                  </a:cubicBezTo>
                  <a:cubicBezTo>
                    <a:pt x="21236" y="16555"/>
                    <a:pt x="16555" y="21236"/>
                    <a:pt x="10800" y="21236"/>
                  </a:cubicBezTo>
                  <a:cubicBezTo>
                    <a:pt x="5045" y="21236"/>
                    <a:pt x="364" y="16555"/>
                    <a:pt x="364" y="10800"/>
                  </a:cubicBezTo>
                  <a:cubicBezTo>
                    <a:pt x="364" y="5045"/>
                    <a:pt x="5045" y="364"/>
                    <a:pt x="10800" y="364"/>
                  </a:cubicBezTo>
                  <a:cubicBezTo>
                    <a:pt x="13152" y="364"/>
                    <a:pt x="15321" y="1145"/>
                    <a:pt x="17070" y="2463"/>
                  </a:cubicBezTo>
                  <a:lnTo>
                    <a:pt x="15872" y="1265"/>
                  </a:lnTo>
                  <a:cubicBezTo>
                    <a:pt x="14359" y="457"/>
                    <a:pt x="12633" y="0"/>
                    <a:pt x="10800" y="0"/>
                  </a:cubicBezTo>
                  <a:cubicBezTo>
                    <a:pt x="4845" y="0"/>
                    <a:pt x="0" y="4845"/>
                    <a:pt x="0" y="10800"/>
                  </a:cubicBezTo>
                  <a:cubicBezTo>
                    <a:pt x="0" y="16755"/>
                    <a:pt x="4845" y="21600"/>
                    <a:pt x="10800" y="21600"/>
                  </a:cubicBezTo>
                  <a:cubicBezTo>
                    <a:pt x="13334" y="21600"/>
                    <a:pt x="15668" y="20721"/>
                    <a:pt x="17509" y="19257"/>
                  </a:cubicBezTo>
                  <a:lnTo>
                    <a:pt x="19257" y="17509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2B411F06-0819-3248-B001-4739E2ADF94F}"/>
                </a:ext>
              </a:extLst>
            </p:cNvPr>
            <p:cNvSpPr/>
            <p:nvPr/>
          </p:nvSpPr>
          <p:spPr>
            <a:xfrm>
              <a:off x="54343300" y="3187700"/>
              <a:ext cx="2948943" cy="2948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53"/>
                    <a:pt x="4847" y="21600"/>
                    <a:pt x="10800" y="21600"/>
                  </a:cubicBezTo>
                  <a:cubicBezTo>
                    <a:pt x="16753" y="21600"/>
                    <a:pt x="21600" y="16753"/>
                    <a:pt x="21600" y="10800"/>
                  </a:cubicBezTo>
                  <a:cubicBezTo>
                    <a:pt x="21600" y="4847"/>
                    <a:pt x="16753" y="0"/>
                    <a:pt x="10800" y="0"/>
                  </a:cubicBezTo>
                  <a:cubicBezTo>
                    <a:pt x="4837" y="9"/>
                    <a:pt x="0" y="4847"/>
                    <a:pt x="0" y="10800"/>
                  </a:cubicBezTo>
                  <a:close/>
                  <a:moveTo>
                    <a:pt x="20242" y="10800"/>
                  </a:moveTo>
                  <a:cubicBezTo>
                    <a:pt x="20242" y="16009"/>
                    <a:pt x="16000" y="20251"/>
                    <a:pt x="10791" y="20251"/>
                  </a:cubicBezTo>
                  <a:cubicBezTo>
                    <a:pt x="5581" y="20251"/>
                    <a:pt x="1340" y="16009"/>
                    <a:pt x="1340" y="10800"/>
                  </a:cubicBezTo>
                  <a:cubicBezTo>
                    <a:pt x="1340" y="5591"/>
                    <a:pt x="5581" y="1349"/>
                    <a:pt x="10791" y="1349"/>
                  </a:cubicBezTo>
                  <a:cubicBezTo>
                    <a:pt x="16000" y="1349"/>
                    <a:pt x="20242" y="5591"/>
                    <a:pt x="20242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10CBC882-5FC3-6C45-9AFE-051DF205BA8E}"/>
                </a:ext>
              </a:extLst>
            </p:cNvPr>
            <p:cNvSpPr/>
            <p:nvPr/>
          </p:nvSpPr>
          <p:spPr>
            <a:xfrm>
              <a:off x="54076600" y="2921000"/>
              <a:ext cx="3487415" cy="3487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55"/>
                    <a:pt x="4845" y="21600"/>
                    <a:pt x="10800" y="21600"/>
                  </a:cubicBezTo>
                  <a:cubicBezTo>
                    <a:pt x="16755" y="21600"/>
                    <a:pt x="21600" y="16755"/>
                    <a:pt x="21600" y="10800"/>
                  </a:cubicBezTo>
                  <a:cubicBezTo>
                    <a:pt x="21600" y="4845"/>
                    <a:pt x="16755" y="0"/>
                    <a:pt x="10800" y="0"/>
                  </a:cubicBezTo>
                  <a:cubicBezTo>
                    <a:pt x="4845" y="0"/>
                    <a:pt x="0" y="4845"/>
                    <a:pt x="0" y="10800"/>
                  </a:cubicBezTo>
                  <a:close/>
                  <a:moveTo>
                    <a:pt x="20546" y="10800"/>
                  </a:moveTo>
                  <a:cubicBezTo>
                    <a:pt x="20546" y="16172"/>
                    <a:pt x="16173" y="20546"/>
                    <a:pt x="10800" y="20546"/>
                  </a:cubicBezTo>
                  <a:cubicBezTo>
                    <a:pt x="5428" y="20546"/>
                    <a:pt x="1054" y="16172"/>
                    <a:pt x="1054" y="10800"/>
                  </a:cubicBezTo>
                  <a:cubicBezTo>
                    <a:pt x="1054" y="5428"/>
                    <a:pt x="5428" y="1054"/>
                    <a:pt x="10800" y="1054"/>
                  </a:cubicBezTo>
                  <a:cubicBezTo>
                    <a:pt x="16173" y="1062"/>
                    <a:pt x="20546" y="5428"/>
                    <a:pt x="20546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AFB9A93D-FD9A-FB4D-AEEC-58916161820B}"/>
                </a:ext>
              </a:extLst>
            </p:cNvPr>
            <p:cNvSpPr/>
            <p:nvPr/>
          </p:nvSpPr>
          <p:spPr>
            <a:xfrm>
              <a:off x="54609999" y="3454400"/>
              <a:ext cx="2407916" cy="240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58"/>
                    <a:pt x="4842" y="21600"/>
                    <a:pt x="10800" y="21600"/>
                  </a:cubicBezTo>
                  <a:cubicBezTo>
                    <a:pt x="16758" y="21600"/>
                    <a:pt x="21600" y="16758"/>
                    <a:pt x="21600" y="10800"/>
                  </a:cubicBezTo>
                  <a:cubicBezTo>
                    <a:pt x="21600" y="4842"/>
                    <a:pt x="16758" y="0"/>
                    <a:pt x="10800" y="0"/>
                  </a:cubicBezTo>
                  <a:cubicBezTo>
                    <a:pt x="4842" y="0"/>
                    <a:pt x="0" y="4842"/>
                    <a:pt x="0" y="10800"/>
                  </a:cubicBezTo>
                  <a:close/>
                  <a:moveTo>
                    <a:pt x="19846" y="10800"/>
                  </a:moveTo>
                  <a:cubicBezTo>
                    <a:pt x="19846" y="15778"/>
                    <a:pt x="15790" y="19834"/>
                    <a:pt x="10811" y="19834"/>
                  </a:cubicBezTo>
                  <a:cubicBezTo>
                    <a:pt x="5833" y="19834"/>
                    <a:pt x="1777" y="15778"/>
                    <a:pt x="1777" y="10800"/>
                  </a:cubicBezTo>
                  <a:cubicBezTo>
                    <a:pt x="1777" y="5822"/>
                    <a:pt x="5833" y="1766"/>
                    <a:pt x="10811" y="1766"/>
                  </a:cubicBezTo>
                  <a:cubicBezTo>
                    <a:pt x="15790" y="1766"/>
                    <a:pt x="19846" y="5822"/>
                    <a:pt x="19846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E6BF8263-5729-614F-BA19-E4E6547C4457}"/>
                </a:ext>
              </a:extLst>
            </p:cNvPr>
            <p:cNvSpPr/>
            <p:nvPr/>
          </p:nvSpPr>
          <p:spPr>
            <a:xfrm>
              <a:off x="54876700" y="3721099"/>
              <a:ext cx="1882143" cy="1882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61"/>
                    <a:pt x="4853" y="21600"/>
                    <a:pt x="10800" y="21600"/>
                  </a:cubicBezTo>
                  <a:cubicBezTo>
                    <a:pt x="16761" y="21600"/>
                    <a:pt x="21600" y="16747"/>
                    <a:pt x="21600" y="10800"/>
                  </a:cubicBezTo>
                  <a:cubicBezTo>
                    <a:pt x="21600" y="4839"/>
                    <a:pt x="16747" y="0"/>
                    <a:pt x="10800" y="0"/>
                  </a:cubicBezTo>
                  <a:cubicBezTo>
                    <a:pt x="4839" y="0"/>
                    <a:pt x="0" y="4839"/>
                    <a:pt x="0" y="10800"/>
                  </a:cubicBezTo>
                  <a:close/>
                  <a:moveTo>
                    <a:pt x="19049" y="10800"/>
                  </a:moveTo>
                  <a:cubicBezTo>
                    <a:pt x="19049" y="15347"/>
                    <a:pt x="15347" y="19049"/>
                    <a:pt x="10800" y="19049"/>
                  </a:cubicBezTo>
                  <a:cubicBezTo>
                    <a:pt x="6253" y="19049"/>
                    <a:pt x="2551" y="15347"/>
                    <a:pt x="2551" y="10800"/>
                  </a:cubicBezTo>
                  <a:cubicBezTo>
                    <a:pt x="2551" y="6253"/>
                    <a:pt x="6253" y="2551"/>
                    <a:pt x="10800" y="2551"/>
                  </a:cubicBezTo>
                  <a:cubicBezTo>
                    <a:pt x="15347" y="2551"/>
                    <a:pt x="19049" y="6253"/>
                    <a:pt x="19049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0" name="Shape">
              <a:extLst>
                <a:ext uri="{FF2B5EF4-FFF2-40B4-BE49-F238E27FC236}">
                  <a16:creationId xmlns:a16="http://schemas.microsoft.com/office/drawing/2014/main" id="{F29CDD4A-7DFC-2E4D-A2CD-1885EC48B644}"/>
                </a:ext>
              </a:extLst>
            </p:cNvPr>
            <p:cNvSpPr/>
            <p:nvPr/>
          </p:nvSpPr>
          <p:spPr>
            <a:xfrm>
              <a:off x="53543199" y="2387599"/>
              <a:ext cx="4564386" cy="456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56"/>
                    <a:pt x="4844" y="21600"/>
                    <a:pt x="10800" y="21600"/>
                  </a:cubicBezTo>
                  <a:cubicBezTo>
                    <a:pt x="16756" y="21600"/>
                    <a:pt x="21600" y="16756"/>
                    <a:pt x="21600" y="10800"/>
                  </a:cubicBezTo>
                  <a:cubicBezTo>
                    <a:pt x="21600" y="4844"/>
                    <a:pt x="16756" y="0"/>
                    <a:pt x="10800" y="0"/>
                  </a:cubicBezTo>
                  <a:cubicBezTo>
                    <a:pt x="4844" y="0"/>
                    <a:pt x="0" y="4844"/>
                    <a:pt x="0" y="10800"/>
                  </a:cubicBezTo>
                  <a:close/>
                  <a:moveTo>
                    <a:pt x="20921" y="10800"/>
                  </a:moveTo>
                  <a:cubicBezTo>
                    <a:pt x="20921" y="16377"/>
                    <a:pt x="16383" y="20921"/>
                    <a:pt x="10800" y="20921"/>
                  </a:cubicBezTo>
                  <a:cubicBezTo>
                    <a:pt x="5217" y="20921"/>
                    <a:pt x="679" y="16383"/>
                    <a:pt x="679" y="10800"/>
                  </a:cubicBezTo>
                  <a:cubicBezTo>
                    <a:pt x="679" y="5223"/>
                    <a:pt x="5217" y="679"/>
                    <a:pt x="10800" y="679"/>
                  </a:cubicBezTo>
                  <a:cubicBezTo>
                    <a:pt x="16383" y="679"/>
                    <a:pt x="20921" y="5223"/>
                    <a:pt x="20921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1" name="Shape">
              <a:extLst>
                <a:ext uri="{FF2B5EF4-FFF2-40B4-BE49-F238E27FC236}">
                  <a16:creationId xmlns:a16="http://schemas.microsoft.com/office/drawing/2014/main" id="{1A13C351-189D-A241-98B1-FC9345B0FB7C}"/>
                </a:ext>
              </a:extLst>
            </p:cNvPr>
            <p:cNvSpPr/>
            <p:nvPr/>
          </p:nvSpPr>
          <p:spPr>
            <a:xfrm>
              <a:off x="53263800" y="2108200"/>
              <a:ext cx="5105400" cy="510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53"/>
                    <a:pt x="4847" y="21600"/>
                    <a:pt x="10800" y="21600"/>
                  </a:cubicBezTo>
                  <a:cubicBezTo>
                    <a:pt x="16753" y="21600"/>
                    <a:pt x="21600" y="16753"/>
                    <a:pt x="21600" y="10800"/>
                  </a:cubicBezTo>
                  <a:cubicBezTo>
                    <a:pt x="21600" y="4847"/>
                    <a:pt x="16753" y="0"/>
                    <a:pt x="10800" y="0"/>
                  </a:cubicBezTo>
                  <a:cubicBezTo>
                    <a:pt x="4847" y="0"/>
                    <a:pt x="0" y="4847"/>
                    <a:pt x="0" y="10800"/>
                  </a:cubicBezTo>
                  <a:close/>
                  <a:moveTo>
                    <a:pt x="21047" y="10800"/>
                  </a:moveTo>
                  <a:cubicBezTo>
                    <a:pt x="21047" y="16447"/>
                    <a:pt x="16453" y="21041"/>
                    <a:pt x="10805" y="21041"/>
                  </a:cubicBezTo>
                  <a:cubicBezTo>
                    <a:pt x="5158" y="21041"/>
                    <a:pt x="564" y="16447"/>
                    <a:pt x="564" y="10800"/>
                  </a:cubicBezTo>
                  <a:cubicBezTo>
                    <a:pt x="564" y="5153"/>
                    <a:pt x="5158" y="559"/>
                    <a:pt x="10805" y="559"/>
                  </a:cubicBezTo>
                  <a:cubicBezTo>
                    <a:pt x="16447" y="559"/>
                    <a:pt x="21047" y="5153"/>
                    <a:pt x="21047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C6491EDF-8FB2-BC43-A3F9-83CF60F97652}"/>
                </a:ext>
              </a:extLst>
            </p:cNvPr>
            <p:cNvSpPr/>
            <p:nvPr/>
          </p:nvSpPr>
          <p:spPr>
            <a:xfrm>
              <a:off x="52997099" y="1841499"/>
              <a:ext cx="5643887" cy="5643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54"/>
                    <a:pt x="4846" y="21600"/>
                    <a:pt x="10800" y="21600"/>
                  </a:cubicBezTo>
                  <a:cubicBezTo>
                    <a:pt x="16754" y="21600"/>
                    <a:pt x="21600" y="16754"/>
                    <a:pt x="21600" y="10800"/>
                  </a:cubicBezTo>
                  <a:cubicBezTo>
                    <a:pt x="21600" y="4846"/>
                    <a:pt x="16754" y="0"/>
                    <a:pt x="10800" y="0"/>
                  </a:cubicBezTo>
                  <a:cubicBezTo>
                    <a:pt x="4846" y="0"/>
                    <a:pt x="0" y="4846"/>
                    <a:pt x="0" y="10800"/>
                  </a:cubicBezTo>
                  <a:close/>
                  <a:moveTo>
                    <a:pt x="21148" y="10800"/>
                  </a:moveTo>
                  <a:cubicBezTo>
                    <a:pt x="21148" y="16506"/>
                    <a:pt x="16506" y="21148"/>
                    <a:pt x="10800" y="21148"/>
                  </a:cubicBezTo>
                  <a:cubicBezTo>
                    <a:pt x="5094" y="21148"/>
                    <a:pt x="452" y="16506"/>
                    <a:pt x="452" y="10800"/>
                  </a:cubicBezTo>
                  <a:cubicBezTo>
                    <a:pt x="452" y="5094"/>
                    <a:pt x="5094" y="452"/>
                    <a:pt x="10800" y="452"/>
                  </a:cubicBezTo>
                  <a:cubicBezTo>
                    <a:pt x="16506" y="452"/>
                    <a:pt x="21148" y="5094"/>
                    <a:pt x="21148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3" name="Shape">
              <a:extLst>
                <a:ext uri="{FF2B5EF4-FFF2-40B4-BE49-F238E27FC236}">
                  <a16:creationId xmlns:a16="http://schemas.microsoft.com/office/drawing/2014/main" id="{7F3C721A-35E7-BA47-A9CB-D366CE255299}"/>
                </a:ext>
              </a:extLst>
            </p:cNvPr>
            <p:cNvSpPr/>
            <p:nvPr/>
          </p:nvSpPr>
          <p:spPr>
            <a:xfrm>
              <a:off x="53822599" y="2666999"/>
              <a:ext cx="4000502" cy="40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52"/>
                    <a:pt x="4841" y="21600"/>
                    <a:pt x="10800" y="21600"/>
                  </a:cubicBezTo>
                  <a:cubicBezTo>
                    <a:pt x="16752" y="21600"/>
                    <a:pt x="21600" y="16759"/>
                    <a:pt x="21600" y="10800"/>
                  </a:cubicBezTo>
                  <a:cubicBezTo>
                    <a:pt x="21600" y="4848"/>
                    <a:pt x="16759" y="0"/>
                    <a:pt x="10800" y="0"/>
                  </a:cubicBezTo>
                  <a:cubicBezTo>
                    <a:pt x="4841" y="7"/>
                    <a:pt x="0" y="4848"/>
                    <a:pt x="0" y="10800"/>
                  </a:cubicBezTo>
                  <a:close/>
                  <a:moveTo>
                    <a:pt x="20743" y="10800"/>
                  </a:moveTo>
                  <a:cubicBezTo>
                    <a:pt x="20743" y="16286"/>
                    <a:pt x="16279" y="20750"/>
                    <a:pt x="10793" y="20750"/>
                  </a:cubicBezTo>
                  <a:cubicBezTo>
                    <a:pt x="5307" y="20750"/>
                    <a:pt x="843" y="16286"/>
                    <a:pt x="843" y="10800"/>
                  </a:cubicBezTo>
                  <a:cubicBezTo>
                    <a:pt x="843" y="5314"/>
                    <a:pt x="5307" y="850"/>
                    <a:pt x="10793" y="850"/>
                  </a:cubicBezTo>
                  <a:cubicBezTo>
                    <a:pt x="16279" y="857"/>
                    <a:pt x="20743" y="5314"/>
                    <a:pt x="20743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C7E228BF-1CA5-4856-ADE1-3CF4E84759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2300" y="1110614"/>
            <a:ext cx="4375150" cy="3451861"/>
          </a:xfrm>
        </p:spPr>
        <p:txBody>
          <a:bodyPr anchor="b"/>
          <a:lstStyle>
            <a:lvl1pPr>
              <a:defRPr sz="60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5560DB-B208-41C1-AC26-ACACF8AE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2300" y="4589463"/>
            <a:ext cx="43751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8CD13F7-FE5E-4564-955B-78635E1D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FEC6B85-2D6C-4E54-AFB1-FC9C8C5B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0A08B1B-1C08-468B-84FB-AF1608C8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FA0238A-48E7-654B-B66A-229B824E83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1700" y="1125538"/>
            <a:ext cx="5194300" cy="3436937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5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2FD0D80-AB81-D146-A389-B717AAE1AFD0}"/>
              </a:ext>
            </a:extLst>
          </p:cNvPr>
          <p:cNvGrpSpPr/>
          <p:nvPr userDrawn="1"/>
        </p:nvGrpSpPr>
        <p:grpSpPr>
          <a:xfrm>
            <a:off x="4522468" y="-4446"/>
            <a:ext cx="7669532" cy="6866892"/>
            <a:chOff x="5765799" y="1282699"/>
            <a:chExt cx="7669532" cy="6866892"/>
          </a:xfrm>
          <a:solidFill>
            <a:schemeClr val="accent2"/>
          </a:solidFill>
        </p:grpSpPr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0994A12B-4BD1-5849-AE3F-5FAAACBDE999}"/>
                </a:ext>
              </a:extLst>
            </p:cNvPr>
            <p:cNvSpPr/>
            <p:nvPr/>
          </p:nvSpPr>
          <p:spPr>
            <a:xfrm>
              <a:off x="9575799" y="4081780"/>
              <a:ext cx="1343662" cy="134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61" y="21600"/>
                    <a:pt x="21600" y="16761"/>
                    <a:pt x="21600" y="10800"/>
                  </a:cubicBezTo>
                  <a:cubicBezTo>
                    <a:pt x="21600" y="4839"/>
                    <a:pt x="16761" y="0"/>
                    <a:pt x="10800" y="0"/>
                  </a:cubicBezTo>
                  <a:cubicBezTo>
                    <a:pt x="4839" y="0"/>
                    <a:pt x="0" y="4839"/>
                    <a:pt x="0" y="10800"/>
                  </a:cubicBezTo>
                  <a:cubicBezTo>
                    <a:pt x="0" y="16761"/>
                    <a:pt x="4839" y="21600"/>
                    <a:pt x="10800" y="21600"/>
                  </a:cubicBezTo>
                  <a:close/>
                  <a:moveTo>
                    <a:pt x="10800" y="3797"/>
                  </a:moveTo>
                  <a:cubicBezTo>
                    <a:pt x="14659" y="3797"/>
                    <a:pt x="17803" y="6941"/>
                    <a:pt x="17803" y="10800"/>
                  </a:cubicBezTo>
                  <a:cubicBezTo>
                    <a:pt x="17803" y="14659"/>
                    <a:pt x="14659" y="17803"/>
                    <a:pt x="10800" y="17803"/>
                  </a:cubicBezTo>
                  <a:cubicBezTo>
                    <a:pt x="6941" y="17803"/>
                    <a:pt x="3797" y="14659"/>
                    <a:pt x="3797" y="10800"/>
                  </a:cubicBezTo>
                  <a:cubicBezTo>
                    <a:pt x="3797" y="6941"/>
                    <a:pt x="6921" y="3797"/>
                    <a:pt x="10800" y="379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FC447267-24CC-8C4C-9E5D-612899DCC792}"/>
                </a:ext>
              </a:extLst>
            </p:cNvPr>
            <p:cNvSpPr/>
            <p:nvPr/>
          </p:nvSpPr>
          <p:spPr>
            <a:xfrm>
              <a:off x="9309100" y="3812540"/>
              <a:ext cx="1882143" cy="1882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extrusionOk="0">
                  <a:moveTo>
                    <a:pt x="10792" y="21600"/>
                  </a:moveTo>
                  <a:cubicBezTo>
                    <a:pt x="16749" y="21600"/>
                    <a:pt x="21585" y="16747"/>
                    <a:pt x="21585" y="10800"/>
                  </a:cubicBezTo>
                  <a:cubicBezTo>
                    <a:pt x="21585" y="4839"/>
                    <a:pt x="16735" y="0"/>
                    <a:pt x="10792" y="0"/>
                  </a:cubicBezTo>
                  <a:cubicBezTo>
                    <a:pt x="4850" y="0"/>
                    <a:pt x="0" y="4853"/>
                    <a:pt x="0" y="10800"/>
                  </a:cubicBezTo>
                  <a:cubicBezTo>
                    <a:pt x="-15" y="16761"/>
                    <a:pt x="4835" y="21600"/>
                    <a:pt x="10792" y="21600"/>
                  </a:cubicBezTo>
                  <a:close/>
                  <a:moveTo>
                    <a:pt x="10792" y="2565"/>
                  </a:moveTo>
                  <a:cubicBezTo>
                    <a:pt x="15337" y="2565"/>
                    <a:pt x="19036" y="6267"/>
                    <a:pt x="19036" y="10815"/>
                  </a:cubicBezTo>
                  <a:cubicBezTo>
                    <a:pt x="19036" y="15362"/>
                    <a:pt x="15322" y="19049"/>
                    <a:pt x="10792" y="19049"/>
                  </a:cubicBezTo>
                  <a:cubicBezTo>
                    <a:pt x="6263" y="19049"/>
                    <a:pt x="2548" y="15347"/>
                    <a:pt x="2548" y="10800"/>
                  </a:cubicBezTo>
                  <a:cubicBezTo>
                    <a:pt x="2548" y="6253"/>
                    <a:pt x="6248" y="2565"/>
                    <a:pt x="10792" y="256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C7386F18-438C-0440-BAE6-B5E090420F85}"/>
                </a:ext>
              </a:extLst>
            </p:cNvPr>
            <p:cNvSpPr/>
            <p:nvPr/>
          </p:nvSpPr>
          <p:spPr>
            <a:xfrm>
              <a:off x="9855200" y="4351020"/>
              <a:ext cx="805181" cy="80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62" y="21600"/>
                    <a:pt x="21600" y="16762"/>
                    <a:pt x="21600" y="10800"/>
                  </a:cubicBezTo>
                  <a:cubicBezTo>
                    <a:pt x="21600" y="4838"/>
                    <a:pt x="16762" y="0"/>
                    <a:pt x="10800" y="0"/>
                  </a:cubicBezTo>
                  <a:cubicBezTo>
                    <a:pt x="4838" y="0"/>
                    <a:pt x="0" y="4838"/>
                    <a:pt x="0" y="10800"/>
                  </a:cubicBezTo>
                  <a:cubicBezTo>
                    <a:pt x="0" y="16762"/>
                    <a:pt x="4838" y="21600"/>
                    <a:pt x="10800" y="21600"/>
                  </a:cubicBezTo>
                  <a:close/>
                  <a:moveTo>
                    <a:pt x="10800" y="6712"/>
                  </a:moveTo>
                  <a:cubicBezTo>
                    <a:pt x="13049" y="6712"/>
                    <a:pt x="14888" y="8551"/>
                    <a:pt x="14888" y="10800"/>
                  </a:cubicBezTo>
                  <a:cubicBezTo>
                    <a:pt x="14888" y="13049"/>
                    <a:pt x="13049" y="14888"/>
                    <a:pt x="10800" y="14888"/>
                  </a:cubicBezTo>
                  <a:cubicBezTo>
                    <a:pt x="8551" y="14888"/>
                    <a:pt x="6712" y="13049"/>
                    <a:pt x="6712" y="10800"/>
                  </a:cubicBezTo>
                  <a:cubicBezTo>
                    <a:pt x="6678" y="8551"/>
                    <a:pt x="8517" y="6712"/>
                    <a:pt x="10800" y="671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BFABBD2A-EEDE-DB45-9EFA-AD278C415415}"/>
                </a:ext>
              </a:extLst>
            </p:cNvPr>
            <p:cNvSpPr/>
            <p:nvPr/>
          </p:nvSpPr>
          <p:spPr>
            <a:xfrm>
              <a:off x="5968999" y="7277099"/>
              <a:ext cx="665481" cy="866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21600"/>
                  </a:moveTo>
                  <a:lnTo>
                    <a:pt x="21600" y="21600"/>
                  </a:lnTo>
                  <a:cubicBezTo>
                    <a:pt x="13562" y="15012"/>
                    <a:pt x="6472" y="7791"/>
                    <a:pt x="453" y="0"/>
                  </a:cubicBezTo>
                  <a:lnTo>
                    <a:pt x="0" y="348"/>
                  </a:lnTo>
                  <a:cubicBezTo>
                    <a:pt x="5895" y="7981"/>
                    <a:pt x="12861" y="15107"/>
                    <a:pt x="20734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55EBF6E1-A713-2745-94B3-61CFD1EF313A}"/>
                </a:ext>
              </a:extLst>
            </p:cNvPr>
            <p:cNvSpPr/>
            <p:nvPr/>
          </p:nvSpPr>
          <p:spPr>
            <a:xfrm>
              <a:off x="5969000" y="1282699"/>
              <a:ext cx="744220" cy="947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2" y="21600"/>
                  </a:moveTo>
                  <a:cubicBezTo>
                    <a:pt x="6377" y="13753"/>
                    <a:pt x="13491" y="6486"/>
                    <a:pt x="21600" y="0"/>
                  </a:cubicBezTo>
                  <a:lnTo>
                    <a:pt x="20789" y="0"/>
                  </a:lnTo>
                  <a:cubicBezTo>
                    <a:pt x="12864" y="6399"/>
                    <a:pt x="5861" y="13551"/>
                    <a:pt x="0" y="21253"/>
                  </a:cubicBezTo>
                  <a:lnTo>
                    <a:pt x="442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9EC800DA-DBF8-134D-9DE2-CAA6EA0AFCF5}"/>
                </a:ext>
              </a:extLst>
            </p:cNvPr>
            <p:cNvSpPr/>
            <p:nvPr/>
          </p:nvSpPr>
          <p:spPr>
            <a:xfrm>
              <a:off x="13385799" y="1282699"/>
              <a:ext cx="40641" cy="3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745"/>
                  </a:lnTo>
                  <a:cubicBezTo>
                    <a:pt x="21600" y="745"/>
                    <a:pt x="21600" y="745"/>
                    <a:pt x="20925" y="0"/>
                  </a:cubicBezTo>
                  <a:lnTo>
                    <a:pt x="0" y="0"/>
                  </a:lnTo>
                  <a:cubicBezTo>
                    <a:pt x="7425" y="7448"/>
                    <a:pt x="14850" y="14152"/>
                    <a:pt x="21600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7E80D3B5-ED32-9C46-B478-20B286F0AFF1}"/>
                </a:ext>
              </a:extLst>
            </p:cNvPr>
            <p:cNvSpPr/>
            <p:nvPr/>
          </p:nvSpPr>
          <p:spPr>
            <a:xfrm>
              <a:off x="8775699" y="3279140"/>
              <a:ext cx="2948941" cy="2948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53" y="21600"/>
                    <a:pt x="21600" y="16753"/>
                    <a:pt x="21600" y="10800"/>
                  </a:cubicBezTo>
                  <a:cubicBezTo>
                    <a:pt x="21600" y="4847"/>
                    <a:pt x="16753" y="0"/>
                    <a:pt x="10800" y="0"/>
                  </a:cubicBezTo>
                  <a:cubicBezTo>
                    <a:pt x="4847" y="0"/>
                    <a:pt x="0" y="4847"/>
                    <a:pt x="0" y="10800"/>
                  </a:cubicBezTo>
                  <a:cubicBezTo>
                    <a:pt x="0" y="16753"/>
                    <a:pt x="4847" y="21600"/>
                    <a:pt x="10800" y="21600"/>
                  </a:cubicBezTo>
                  <a:close/>
                  <a:moveTo>
                    <a:pt x="10800" y="1349"/>
                  </a:moveTo>
                  <a:cubicBezTo>
                    <a:pt x="16009" y="1349"/>
                    <a:pt x="20251" y="5591"/>
                    <a:pt x="20251" y="10800"/>
                  </a:cubicBezTo>
                  <a:cubicBezTo>
                    <a:pt x="20251" y="16009"/>
                    <a:pt x="16009" y="20251"/>
                    <a:pt x="10800" y="20251"/>
                  </a:cubicBezTo>
                  <a:cubicBezTo>
                    <a:pt x="5591" y="20251"/>
                    <a:pt x="1349" y="16009"/>
                    <a:pt x="1349" y="10800"/>
                  </a:cubicBezTo>
                  <a:cubicBezTo>
                    <a:pt x="1349" y="5591"/>
                    <a:pt x="5581" y="1349"/>
                    <a:pt x="10800" y="134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4FC27527-9538-0443-B919-C305CD0AF57B}"/>
                </a:ext>
              </a:extLst>
            </p:cNvPr>
            <p:cNvSpPr/>
            <p:nvPr/>
          </p:nvSpPr>
          <p:spPr>
            <a:xfrm>
              <a:off x="6362699" y="1282700"/>
              <a:ext cx="1188721" cy="135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136"/>
                  </a:moveTo>
                  <a:lnTo>
                    <a:pt x="531" y="21600"/>
                  </a:lnTo>
                  <a:cubicBezTo>
                    <a:pt x="5815" y="13202"/>
                    <a:pt x="13015" y="5854"/>
                    <a:pt x="21600" y="0"/>
                  </a:cubicBezTo>
                  <a:lnTo>
                    <a:pt x="20446" y="0"/>
                  </a:lnTo>
                  <a:cubicBezTo>
                    <a:pt x="12138" y="5773"/>
                    <a:pt x="5169" y="12960"/>
                    <a:pt x="0" y="2113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8C57B9E5-4CC5-A144-8F93-6AA264F4529B}"/>
                </a:ext>
              </a:extLst>
            </p:cNvPr>
            <p:cNvSpPr/>
            <p:nvPr/>
          </p:nvSpPr>
          <p:spPr>
            <a:xfrm>
              <a:off x="9042400" y="3549650"/>
              <a:ext cx="2407921" cy="240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58" y="21600"/>
                    <a:pt x="21600" y="16758"/>
                    <a:pt x="21600" y="10800"/>
                  </a:cubicBezTo>
                  <a:cubicBezTo>
                    <a:pt x="21600" y="4842"/>
                    <a:pt x="16758" y="0"/>
                    <a:pt x="10800" y="0"/>
                  </a:cubicBezTo>
                  <a:cubicBezTo>
                    <a:pt x="4842" y="0"/>
                    <a:pt x="0" y="4842"/>
                    <a:pt x="0" y="10800"/>
                  </a:cubicBezTo>
                  <a:cubicBezTo>
                    <a:pt x="0" y="16758"/>
                    <a:pt x="4842" y="21600"/>
                    <a:pt x="10800" y="21600"/>
                  </a:cubicBezTo>
                  <a:close/>
                  <a:moveTo>
                    <a:pt x="10800" y="1766"/>
                  </a:moveTo>
                  <a:cubicBezTo>
                    <a:pt x="15778" y="1766"/>
                    <a:pt x="19834" y="5822"/>
                    <a:pt x="19834" y="10800"/>
                  </a:cubicBezTo>
                  <a:cubicBezTo>
                    <a:pt x="19834" y="15778"/>
                    <a:pt x="15778" y="19834"/>
                    <a:pt x="10800" y="19834"/>
                  </a:cubicBezTo>
                  <a:cubicBezTo>
                    <a:pt x="5822" y="19834"/>
                    <a:pt x="1766" y="15778"/>
                    <a:pt x="1766" y="10800"/>
                  </a:cubicBezTo>
                  <a:cubicBezTo>
                    <a:pt x="1754" y="5822"/>
                    <a:pt x="5810" y="1766"/>
                    <a:pt x="10800" y="176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0841C418-CEC1-3D48-A512-31BE89EED14C}"/>
                </a:ext>
              </a:extLst>
            </p:cNvPr>
            <p:cNvSpPr/>
            <p:nvPr/>
          </p:nvSpPr>
          <p:spPr>
            <a:xfrm>
              <a:off x="6172199" y="1282700"/>
              <a:ext cx="947421" cy="1151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4" y="21600"/>
                  </a:moveTo>
                  <a:cubicBezTo>
                    <a:pt x="6080" y="13503"/>
                    <a:pt x="13232" y="6216"/>
                    <a:pt x="21600" y="0"/>
                  </a:cubicBezTo>
                  <a:lnTo>
                    <a:pt x="20702" y="0"/>
                  </a:lnTo>
                  <a:cubicBezTo>
                    <a:pt x="12537" y="6144"/>
                    <a:pt x="5530" y="13289"/>
                    <a:pt x="0" y="21219"/>
                  </a:cubicBezTo>
                  <a:lnTo>
                    <a:pt x="434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99B4E2F7-9820-0C45-9D71-D43F04CCA539}"/>
                </a:ext>
              </a:extLst>
            </p:cNvPr>
            <p:cNvSpPr/>
            <p:nvPr/>
          </p:nvSpPr>
          <p:spPr>
            <a:xfrm>
              <a:off x="6172199" y="7073899"/>
              <a:ext cx="861061" cy="107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8" y="0"/>
                  </a:moveTo>
                  <a:lnTo>
                    <a:pt x="0" y="384"/>
                  </a:lnTo>
                  <a:cubicBezTo>
                    <a:pt x="5607" y="8225"/>
                    <a:pt x="12584" y="15374"/>
                    <a:pt x="20644" y="21600"/>
                  </a:cubicBezTo>
                  <a:lnTo>
                    <a:pt x="21600" y="21600"/>
                  </a:lnTo>
                  <a:cubicBezTo>
                    <a:pt x="13317" y="15297"/>
                    <a:pt x="6212" y="8020"/>
                    <a:pt x="478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C6EBA219-A700-C24F-A660-4EF2E7402757}"/>
                </a:ext>
              </a:extLst>
            </p:cNvPr>
            <p:cNvSpPr/>
            <p:nvPr/>
          </p:nvSpPr>
          <p:spPr>
            <a:xfrm>
              <a:off x="10998200" y="1282699"/>
              <a:ext cx="2433321" cy="188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96" y="0"/>
                  </a:moveTo>
                  <a:lnTo>
                    <a:pt x="0" y="0"/>
                  </a:lnTo>
                  <a:cubicBezTo>
                    <a:pt x="9470" y="2616"/>
                    <a:pt x="17372" y="10713"/>
                    <a:pt x="21600" y="21600"/>
                  </a:cubicBezTo>
                  <a:lnTo>
                    <a:pt x="21600" y="19667"/>
                  </a:lnTo>
                  <a:cubicBezTo>
                    <a:pt x="17587" y="10320"/>
                    <a:pt x="10856" y="3183"/>
                    <a:pt x="2796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1729D37C-4D41-A34A-BAA7-09520E933B36}"/>
                </a:ext>
              </a:extLst>
            </p:cNvPr>
            <p:cNvSpPr/>
            <p:nvPr/>
          </p:nvSpPr>
          <p:spPr>
            <a:xfrm>
              <a:off x="6362699" y="6870700"/>
              <a:ext cx="1088391" cy="1278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0" y="0"/>
                  </a:moveTo>
                  <a:lnTo>
                    <a:pt x="0" y="493"/>
                  </a:lnTo>
                  <a:cubicBezTo>
                    <a:pt x="5242" y="8537"/>
                    <a:pt x="12174" y="15701"/>
                    <a:pt x="20390" y="21600"/>
                  </a:cubicBezTo>
                  <a:lnTo>
                    <a:pt x="21600" y="21600"/>
                  </a:lnTo>
                  <a:cubicBezTo>
                    <a:pt x="13081" y="15615"/>
                    <a:pt x="5923" y="8280"/>
                    <a:pt x="58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4A9BFAF8-D160-0A48-937F-E0BF42B48F01}"/>
                </a:ext>
              </a:extLst>
            </p:cNvPr>
            <p:cNvSpPr/>
            <p:nvPr/>
          </p:nvSpPr>
          <p:spPr>
            <a:xfrm>
              <a:off x="5765799" y="7480299"/>
              <a:ext cx="490222" cy="66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8" y="0"/>
                  </a:moveTo>
                  <a:lnTo>
                    <a:pt x="0" y="332"/>
                  </a:lnTo>
                  <a:cubicBezTo>
                    <a:pt x="6155" y="7753"/>
                    <a:pt x="13094" y="14842"/>
                    <a:pt x="20817" y="21600"/>
                  </a:cubicBezTo>
                  <a:lnTo>
                    <a:pt x="21600" y="21600"/>
                  </a:lnTo>
                  <a:cubicBezTo>
                    <a:pt x="13766" y="14759"/>
                    <a:pt x="6715" y="7545"/>
                    <a:pt x="448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84B636DD-AB6C-A042-8C07-184568468E4B}"/>
                </a:ext>
              </a:extLst>
            </p:cNvPr>
            <p:cNvSpPr/>
            <p:nvPr/>
          </p:nvSpPr>
          <p:spPr>
            <a:xfrm>
              <a:off x="5765800" y="1282700"/>
              <a:ext cx="560071" cy="741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304"/>
                  </a:moveTo>
                  <a:lnTo>
                    <a:pt x="392" y="21600"/>
                  </a:lnTo>
                  <a:cubicBezTo>
                    <a:pt x="6563" y="14018"/>
                    <a:pt x="13616" y="6768"/>
                    <a:pt x="21600" y="0"/>
                  </a:cubicBezTo>
                  <a:lnTo>
                    <a:pt x="20914" y="0"/>
                  </a:lnTo>
                  <a:cubicBezTo>
                    <a:pt x="13078" y="6695"/>
                    <a:pt x="6073" y="13833"/>
                    <a:pt x="0" y="2130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C2451A3A-77AF-1F45-89A2-1AF79A96718F}"/>
                </a:ext>
              </a:extLst>
            </p:cNvPr>
            <p:cNvSpPr/>
            <p:nvPr/>
          </p:nvSpPr>
          <p:spPr>
            <a:xfrm>
              <a:off x="10121900" y="4625340"/>
              <a:ext cx="256541" cy="256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88" y="21600"/>
                    <a:pt x="21600" y="16788"/>
                    <a:pt x="21600" y="10800"/>
                  </a:cubicBezTo>
                  <a:cubicBezTo>
                    <a:pt x="21600" y="4812"/>
                    <a:pt x="16788" y="0"/>
                    <a:pt x="10800" y="0"/>
                  </a:cubicBezTo>
                  <a:cubicBezTo>
                    <a:pt x="4812" y="0"/>
                    <a:pt x="0" y="4812"/>
                    <a:pt x="0" y="10800"/>
                  </a:cubicBezTo>
                  <a:cubicBezTo>
                    <a:pt x="0" y="16788"/>
                    <a:pt x="4812" y="21600"/>
                    <a:pt x="10800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8C165A8D-8BDB-9A44-8811-ADE52FFE45D8}"/>
                </a:ext>
              </a:extLst>
            </p:cNvPr>
            <p:cNvSpPr/>
            <p:nvPr/>
          </p:nvSpPr>
          <p:spPr>
            <a:xfrm>
              <a:off x="8267700" y="2755899"/>
              <a:ext cx="3985260" cy="40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110"/>
                  </a:moveTo>
                  <a:cubicBezTo>
                    <a:pt x="647" y="17451"/>
                    <a:pt x="5224" y="21600"/>
                    <a:pt x="10759" y="21600"/>
                  </a:cubicBezTo>
                  <a:cubicBezTo>
                    <a:pt x="16733" y="21600"/>
                    <a:pt x="21600" y="16759"/>
                    <a:pt x="21600" y="10800"/>
                  </a:cubicBezTo>
                  <a:cubicBezTo>
                    <a:pt x="21600" y="4848"/>
                    <a:pt x="16740" y="0"/>
                    <a:pt x="10759" y="0"/>
                  </a:cubicBezTo>
                  <a:cubicBezTo>
                    <a:pt x="5224" y="0"/>
                    <a:pt x="647" y="4155"/>
                    <a:pt x="0" y="9490"/>
                  </a:cubicBezTo>
                  <a:lnTo>
                    <a:pt x="785" y="10272"/>
                  </a:lnTo>
                  <a:cubicBezTo>
                    <a:pt x="1060" y="5026"/>
                    <a:pt x="5424" y="843"/>
                    <a:pt x="10759" y="843"/>
                  </a:cubicBezTo>
                  <a:cubicBezTo>
                    <a:pt x="16265" y="843"/>
                    <a:pt x="20746" y="5307"/>
                    <a:pt x="20746" y="10793"/>
                  </a:cubicBezTo>
                  <a:cubicBezTo>
                    <a:pt x="20746" y="16279"/>
                    <a:pt x="16265" y="20743"/>
                    <a:pt x="10759" y="20743"/>
                  </a:cubicBezTo>
                  <a:cubicBezTo>
                    <a:pt x="5431" y="20743"/>
                    <a:pt x="1060" y="16560"/>
                    <a:pt x="785" y="11314"/>
                  </a:cubicBezTo>
                  <a:lnTo>
                    <a:pt x="0" y="1211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B9FE1149-F543-7340-B861-C1C1052D2E5B}"/>
                </a:ext>
              </a:extLst>
            </p:cNvPr>
            <p:cNvSpPr/>
            <p:nvPr/>
          </p:nvSpPr>
          <p:spPr>
            <a:xfrm>
              <a:off x="7162799" y="1397000"/>
              <a:ext cx="6261101" cy="259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856"/>
                  </a:moveTo>
                  <a:lnTo>
                    <a:pt x="241" y="17439"/>
                  </a:lnTo>
                  <a:cubicBezTo>
                    <a:pt x="1954" y="7645"/>
                    <a:pt x="5967" y="762"/>
                    <a:pt x="10638" y="762"/>
                  </a:cubicBezTo>
                  <a:cubicBezTo>
                    <a:pt x="15944" y="762"/>
                    <a:pt x="20404" y="9656"/>
                    <a:pt x="21600" y="21600"/>
                  </a:cubicBezTo>
                  <a:lnTo>
                    <a:pt x="21600" y="18879"/>
                  </a:lnTo>
                  <a:cubicBezTo>
                    <a:pt x="20027" y="7899"/>
                    <a:pt x="15707" y="0"/>
                    <a:pt x="10638" y="0"/>
                  </a:cubicBezTo>
                  <a:cubicBezTo>
                    <a:pt x="5884" y="0"/>
                    <a:pt x="1788" y="6946"/>
                    <a:pt x="0" y="1685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E691B455-6593-CD4C-BA1E-C8877FD9A228}"/>
                </a:ext>
              </a:extLst>
            </p:cNvPr>
            <p:cNvSpPr/>
            <p:nvPr/>
          </p:nvSpPr>
          <p:spPr>
            <a:xfrm>
              <a:off x="13055600" y="7797799"/>
              <a:ext cx="378461" cy="35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509"/>
                  </a:moveTo>
                  <a:lnTo>
                    <a:pt x="21600" y="0"/>
                  </a:lnTo>
                  <a:cubicBezTo>
                    <a:pt x="14787" y="7642"/>
                    <a:pt x="7611" y="14894"/>
                    <a:pt x="0" y="21600"/>
                  </a:cubicBezTo>
                  <a:lnTo>
                    <a:pt x="3479" y="21600"/>
                  </a:lnTo>
                  <a:cubicBezTo>
                    <a:pt x="9858" y="15908"/>
                    <a:pt x="15874" y="9903"/>
                    <a:pt x="21600" y="350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9D22C37D-B6E3-904E-AB7F-39DA58C6555A}"/>
                </a:ext>
              </a:extLst>
            </p:cNvPr>
            <p:cNvSpPr/>
            <p:nvPr/>
          </p:nvSpPr>
          <p:spPr>
            <a:xfrm>
              <a:off x="6769100" y="1282700"/>
              <a:ext cx="1864362" cy="177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998"/>
                  </a:moveTo>
                  <a:lnTo>
                    <a:pt x="574" y="21600"/>
                  </a:lnTo>
                  <a:cubicBezTo>
                    <a:pt x="5032" y="12142"/>
                    <a:pt x="12477" y="4490"/>
                    <a:pt x="21600" y="0"/>
                  </a:cubicBezTo>
                  <a:lnTo>
                    <a:pt x="19864" y="0"/>
                  </a:lnTo>
                  <a:cubicBezTo>
                    <a:pt x="11315" y="4598"/>
                    <a:pt x="4326" y="11973"/>
                    <a:pt x="0" y="2099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FD76A200-64D6-C145-A737-21424D2C5FFE}"/>
                </a:ext>
              </a:extLst>
            </p:cNvPr>
            <p:cNvSpPr/>
            <p:nvPr/>
          </p:nvSpPr>
          <p:spPr>
            <a:xfrm>
              <a:off x="12458700" y="1282699"/>
              <a:ext cx="976631" cy="863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5" y="0"/>
                  </a:moveTo>
                  <a:lnTo>
                    <a:pt x="0" y="0"/>
                  </a:lnTo>
                  <a:cubicBezTo>
                    <a:pt x="8174" y="5876"/>
                    <a:pt x="15449" y="13182"/>
                    <a:pt x="21600" y="21600"/>
                  </a:cubicBezTo>
                  <a:lnTo>
                    <a:pt x="21600" y="19567"/>
                  </a:lnTo>
                  <a:cubicBezTo>
                    <a:pt x="15954" y="12071"/>
                    <a:pt x="9410" y="5464"/>
                    <a:pt x="2135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5872441F-E652-CD48-9164-6B59A8292BC2}"/>
                </a:ext>
              </a:extLst>
            </p:cNvPr>
            <p:cNvSpPr/>
            <p:nvPr/>
          </p:nvSpPr>
          <p:spPr>
            <a:xfrm>
              <a:off x="12039600" y="6896099"/>
              <a:ext cx="1391920" cy="1248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00"/>
                  </a:moveTo>
                  <a:lnTo>
                    <a:pt x="21600" y="0"/>
                  </a:lnTo>
                  <a:cubicBezTo>
                    <a:pt x="16121" y="9031"/>
                    <a:pt x="8691" y="16480"/>
                    <a:pt x="0" y="21600"/>
                  </a:cubicBezTo>
                  <a:lnTo>
                    <a:pt x="2128" y="21600"/>
                  </a:lnTo>
                  <a:cubicBezTo>
                    <a:pt x="9834" y="16722"/>
                    <a:pt x="16476" y="10020"/>
                    <a:pt x="21600" y="20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A3429012-3D58-7F43-9AB7-2206A420FE15}"/>
                </a:ext>
              </a:extLst>
            </p:cNvPr>
            <p:cNvSpPr/>
            <p:nvPr/>
          </p:nvSpPr>
          <p:spPr>
            <a:xfrm>
              <a:off x="6769099" y="6451599"/>
              <a:ext cx="1703071" cy="1697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60" y="21600"/>
                  </a:moveTo>
                  <a:lnTo>
                    <a:pt x="21600" y="21600"/>
                  </a:lnTo>
                  <a:cubicBezTo>
                    <a:pt x="12548" y="16802"/>
                    <a:pt x="5187" y="9225"/>
                    <a:pt x="628" y="0"/>
                  </a:cubicBezTo>
                  <a:lnTo>
                    <a:pt x="0" y="630"/>
                  </a:lnTo>
                  <a:cubicBezTo>
                    <a:pt x="4413" y="9419"/>
                    <a:pt x="11356" y="16737"/>
                    <a:pt x="19860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FECD701E-F892-374C-96E7-326734DD1A38}"/>
                </a:ext>
              </a:extLst>
            </p:cNvPr>
            <p:cNvSpPr/>
            <p:nvPr/>
          </p:nvSpPr>
          <p:spPr>
            <a:xfrm>
              <a:off x="6565899" y="6654799"/>
              <a:ext cx="1362712" cy="1489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51" y="21600"/>
                  </a:moveTo>
                  <a:lnTo>
                    <a:pt x="21600" y="21600"/>
                  </a:lnTo>
                  <a:cubicBezTo>
                    <a:pt x="12823" y="16094"/>
                    <a:pt x="5596" y="8673"/>
                    <a:pt x="624" y="0"/>
                  </a:cubicBezTo>
                  <a:lnTo>
                    <a:pt x="0" y="571"/>
                  </a:lnTo>
                  <a:cubicBezTo>
                    <a:pt x="4851" y="8913"/>
                    <a:pt x="11776" y="16131"/>
                    <a:pt x="20151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0" name="Shape">
              <a:extLst>
                <a:ext uri="{FF2B5EF4-FFF2-40B4-BE49-F238E27FC236}">
                  <a16:creationId xmlns:a16="http://schemas.microsoft.com/office/drawing/2014/main" id="{585F434E-9910-654C-B3AC-39CFEACBEA8F}"/>
                </a:ext>
              </a:extLst>
            </p:cNvPr>
            <p:cNvSpPr/>
            <p:nvPr/>
          </p:nvSpPr>
          <p:spPr>
            <a:xfrm>
              <a:off x="6565899" y="1282699"/>
              <a:ext cx="1484632" cy="1570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059"/>
                  </a:moveTo>
                  <a:lnTo>
                    <a:pt x="573" y="21600"/>
                  </a:lnTo>
                  <a:cubicBezTo>
                    <a:pt x="5469" y="12782"/>
                    <a:pt x="12749" y="5326"/>
                    <a:pt x="21600" y="0"/>
                  </a:cubicBezTo>
                  <a:lnTo>
                    <a:pt x="20196" y="0"/>
                  </a:lnTo>
                  <a:cubicBezTo>
                    <a:pt x="11733" y="5291"/>
                    <a:pt x="4767" y="12537"/>
                    <a:pt x="0" y="2105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1" name="Shape">
              <a:extLst>
                <a:ext uri="{FF2B5EF4-FFF2-40B4-BE49-F238E27FC236}">
                  <a16:creationId xmlns:a16="http://schemas.microsoft.com/office/drawing/2014/main" id="{1101DAFF-6FBF-614D-8492-000452C979D3}"/>
                </a:ext>
              </a:extLst>
            </p:cNvPr>
            <p:cNvSpPr/>
            <p:nvPr/>
          </p:nvSpPr>
          <p:spPr>
            <a:xfrm>
              <a:off x="6959599" y="6235700"/>
              <a:ext cx="2233931" cy="1908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67" y="21600"/>
                  </a:moveTo>
                  <a:lnTo>
                    <a:pt x="21600" y="21600"/>
                  </a:lnTo>
                  <a:cubicBezTo>
                    <a:pt x="12267" y="18208"/>
                    <a:pt x="4617" y="10261"/>
                    <a:pt x="577" y="0"/>
                  </a:cubicBezTo>
                  <a:lnTo>
                    <a:pt x="0" y="675"/>
                  </a:lnTo>
                  <a:cubicBezTo>
                    <a:pt x="3856" y="10232"/>
                    <a:pt x="10769" y="17792"/>
                    <a:pt x="19267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F989ED1E-AED6-3344-90B0-5FA6A4F7E9DE}"/>
                </a:ext>
              </a:extLst>
            </p:cNvPr>
            <p:cNvSpPr/>
            <p:nvPr/>
          </p:nvSpPr>
          <p:spPr>
            <a:xfrm>
              <a:off x="12953999" y="1282699"/>
              <a:ext cx="478790" cy="433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65" y="0"/>
                  </a:moveTo>
                  <a:lnTo>
                    <a:pt x="0" y="0"/>
                  </a:lnTo>
                  <a:cubicBezTo>
                    <a:pt x="7677" y="6588"/>
                    <a:pt x="14897" y="13809"/>
                    <a:pt x="21600" y="21600"/>
                  </a:cubicBezTo>
                  <a:lnTo>
                    <a:pt x="21600" y="18750"/>
                  </a:lnTo>
                  <a:cubicBezTo>
                    <a:pt x="15756" y="12099"/>
                    <a:pt x="9454" y="5828"/>
                    <a:pt x="2865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3" name="Shape">
              <a:extLst>
                <a:ext uri="{FF2B5EF4-FFF2-40B4-BE49-F238E27FC236}">
                  <a16:creationId xmlns:a16="http://schemas.microsoft.com/office/drawing/2014/main" id="{59CC682C-9C1D-0F47-9E7E-EAAD7E826EA4}"/>
                </a:ext>
              </a:extLst>
            </p:cNvPr>
            <p:cNvSpPr/>
            <p:nvPr/>
          </p:nvSpPr>
          <p:spPr>
            <a:xfrm>
              <a:off x="12572999" y="7365999"/>
              <a:ext cx="854711" cy="783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241"/>
                  </a:moveTo>
                  <a:lnTo>
                    <a:pt x="21600" y="0"/>
                  </a:lnTo>
                  <a:cubicBezTo>
                    <a:pt x="15374" y="8262"/>
                    <a:pt x="8088" y="15544"/>
                    <a:pt x="0" y="21600"/>
                  </a:cubicBezTo>
                  <a:lnTo>
                    <a:pt x="2311" y="21600"/>
                  </a:lnTo>
                  <a:cubicBezTo>
                    <a:pt x="9468" y="16034"/>
                    <a:pt x="15951" y="9522"/>
                    <a:pt x="21600" y="224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4" name="Shape">
              <a:extLst>
                <a:ext uri="{FF2B5EF4-FFF2-40B4-BE49-F238E27FC236}">
                  <a16:creationId xmlns:a16="http://schemas.microsoft.com/office/drawing/2014/main" id="{1D2FE7F7-5523-BE4C-ABE3-A2712A42D2BE}"/>
                </a:ext>
              </a:extLst>
            </p:cNvPr>
            <p:cNvSpPr/>
            <p:nvPr/>
          </p:nvSpPr>
          <p:spPr>
            <a:xfrm>
              <a:off x="8509000" y="3009900"/>
              <a:ext cx="3487421" cy="3487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55" y="21600"/>
                    <a:pt x="21600" y="16755"/>
                    <a:pt x="21600" y="10800"/>
                  </a:cubicBezTo>
                  <a:cubicBezTo>
                    <a:pt x="21600" y="4845"/>
                    <a:pt x="16755" y="0"/>
                    <a:pt x="10800" y="0"/>
                  </a:cubicBezTo>
                  <a:cubicBezTo>
                    <a:pt x="4845" y="0"/>
                    <a:pt x="0" y="4845"/>
                    <a:pt x="0" y="10800"/>
                  </a:cubicBezTo>
                  <a:cubicBezTo>
                    <a:pt x="0" y="16755"/>
                    <a:pt x="4845" y="21600"/>
                    <a:pt x="10800" y="21600"/>
                  </a:cubicBezTo>
                  <a:close/>
                  <a:moveTo>
                    <a:pt x="10800" y="1062"/>
                  </a:moveTo>
                  <a:cubicBezTo>
                    <a:pt x="16172" y="1062"/>
                    <a:pt x="20546" y="5435"/>
                    <a:pt x="20546" y="10808"/>
                  </a:cubicBezTo>
                  <a:cubicBezTo>
                    <a:pt x="20546" y="16180"/>
                    <a:pt x="16172" y="20554"/>
                    <a:pt x="10800" y="20554"/>
                  </a:cubicBezTo>
                  <a:cubicBezTo>
                    <a:pt x="5428" y="20554"/>
                    <a:pt x="1054" y="16180"/>
                    <a:pt x="1054" y="10808"/>
                  </a:cubicBezTo>
                  <a:cubicBezTo>
                    <a:pt x="1054" y="5428"/>
                    <a:pt x="5428" y="1062"/>
                    <a:pt x="10800" y="106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5" name="Shape">
              <a:extLst>
                <a:ext uri="{FF2B5EF4-FFF2-40B4-BE49-F238E27FC236}">
                  <a16:creationId xmlns:a16="http://schemas.microsoft.com/office/drawing/2014/main" id="{D17FAC99-1093-CC49-BAD4-124C9B8C7BCB}"/>
                </a:ext>
              </a:extLst>
            </p:cNvPr>
            <p:cNvSpPr/>
            <p:nvPr/>
          </p:nvSpPr>
          <p:spPr>
            <a:xfrm>
              <a:off x="6959600" y="1282700"/>
              <a:ext cx="2542541" cy="1990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952"/>
                  </a:moveTo>
                  <a:lnTo>
                    <a:pt x="507" y="21600"/>
                  </a:lnTo>
                  <a:cubicBezTo>
                    <a:pt x="4434" y="10724"/>
                    <a:pt x="12213" y="2564"/>
                    <a:pt x="21600" y="0"/>
                  </a:cubicBezTo>
                  <a:lnTo>
                    <a:pt x="18924" y="0"/>
                  </a:lnTo>
                  <a:cubicBezTo>
                    <a:pt x="10552" y="3253"/>
                    <a:pt x="3679" y="10959"/>
                    <a:pt x="0" y="2095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6" name="Shape">
              <a:extLst>
                <a:ext uri="{FF2B5EF4-FFF2-40B4-BE49-F238E27FC236}">
                  <a16:creationId xmlns:a16="http://schemas.microsoft.com/office/drawing/2014/main" id="{C56CFB4A-4534-3042-BB4B-6E8176D3F293}"/>
                </a:ext>
              </a:extLst>
            </p:cNvPr>
            <p:cNvSpPr/>
            <p:nvPr/>
          </p:nvSpPr>
          <p:spPr>
            <a:xfrm>
              <a:off x="7378700" y="1663699"/>
              <a:ext cx="5967730" cy="6182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758"/>
                  </a:moveTo>
                  <a:cubicBezTo>
                    <a:pt x="1641" y="18760"/>
                    <a:pt x="5686" y="21600"/>
                    <a:pt x="10412" y="21600"/>
                  </a:cubicBezTo>
                  <a:cubicBezTo>
                    <a:pt x="16580" y="21600"/>
                    <a:pt x="21600" y="16755"/>
                    <a:pt x="21600" y="10800"/>
                  </a:cubicBezTo>
                  <a:cubicBezTo>
                    <a:pt x="21600" y="4845"/>
                    <a:pt x="16580" y="0"/>
                    <a:pt x="10412" y="0"/>
                  </a:cubicBezTo>
                  <a:cubicBezTo>
                    <a:pt x="5686" y="0"/>
                    <a:pt x="1641" y="2840"/>
                    <a:pt x="0" y="6842"/>
                  </a:cubicBezTo>
                  <a:lnTo>
                    <a:pt x="294" y="7126"/>
                  </a:lnTo>
                  <a:cubicBezTo>
                    <a:pt x="1839" y="3181"/>
                    <a:pt x="5792" y="364"/>
                    <a:pt x="10412" y="364"/>
                  </a:cubicBezTo>
                  <a:cubicBezTo>
                    <a:pt x="16374" y="364"/>
                    <a:pt x="21223" y="5045"/>
                    <a:pt x="21223" y="10800"/>
                  </a:cubicBezTo>
                  <a:cubicBezTo>
                    <a:pt x="21223" y="16555"/>
                    <a:pt x="16374" y="21236"/>
                    <a:pt x="10412" y="21236"/>
                  </a:cubicBezTo>
                  <a:cubicBezTo>
                    <a:pt x="5792" y="21236"/>
                    <a:pt x="1839" y="18423"/>
                    <a:pt x="294" y="14474"/>
                  </a:cubicBezTo>
                  <a:lnTo>
                    <a:pt x="0" y="14758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7" name="Shape">
              <a:extLst>
                <a:ext uri="{FF2B5EF4-FFF2-40B4-BE49-F238E27FC236}">
                  <a16:creationId xmlns:a16="http://schemas.microsoft.com/office/drawing/2014/main" id="{0F2A64F6-8B58-B146-85F3-69D85B0CB9E1}"/>
                </a:ext>
              </a:extLst>
            </p:cNvPr>
            <p:cNvSpPr/>
            <p:nvPr/>
          </p:nvSpPr>
          <p:spPr>
            <a:xfrm>
              <a:off x="7581900" y="1930399"/>
              <a:ext cx="5488941" cy="5643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334"/>
                  </a:moveTo>
                  <a:cubicBezTo>
                    <a:pt x="1509" y="18557"/>
                    <a:pt x="5642" y="21600"/>
                    <a:pt x="10495" y="21600"/>
                  </a:cubicBezTo>
                  <a:cubicBezTo>
                    <a:pt x="16617" y="21600"/>
                    <a:pt x="21600" y="16754"/>
                    <a:pt x="21600" y="10800"/>
                  </a:cubicBezTo>
                  <a:cubicBezTo>
                    <a:pt x="21600" y="4846"/>
                    <a:pt x="16617" y="0"/>
                    <a:pt x="10495" y="0"/>
                  </a:cubicBezTo>
                  <a:cubicBezTo>
                    <a:pt x="5642" y="0"/>
                    <a:pt x="1509" y="3043"/>
                    <a:pt x="0" y="7266"/>
                  </a:cubicBezTo>
                  <a:lnTo>
                    <a:pt x="370" y="7626"/>
                  </a:lnTo>
                  <a:cubicBezTo>
                    <a:pt x="1749" y="3470"/>
                    <a:pt x="5767" y="452"/>
                    <a:pt x="10495" y="452"/>
                  </a:cubicBezTo>
                  <a:cubicBezTo>
                    <a:pt x="16362" y="452"/>
                    <a:pt x="21135" y="5094"/>
                    <a:pt x="21135" y="10800"/>
                  </a:cubicBezTo>
                  <a:cubicBezTo>
                    <a:pt x="21135" y="16506"/>
                    <a:pt x="16362" y="21148"/>
                    <a:pt x="10495" y="21148"/>
                  </a:cubicBezTo>
                  <a:cubicBezTo>
                    <a:pt x="5767" y="21148"/>
                    <a:pt x="1749" y="18134"/>
                    <a:pt x="370" y="13974"/>
                  </a:cubicBezTo>
                  <a:lnTo>
                    <a:pt x="0" y="14334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8" name="Shape">
              <a:extLst>
                <a:ext uri="{FF2B5EF4-FFF2-40B4-BE49-F238E27FC236}">
                  <a16:creationId xmlns:a16="http://schemas.microsoft.com/office/drawing/2014/main" id="{4678C9A2-0F35-0D41-B3A1-DA42293C1AF4}"/>
                </a:ext>
              </a:extLst>
            </p:cNvPr>
            <p:cNvSpPr/>
            <p:nvPr/>
          </p:nvSpPr>
          <p:spPr>
            <a:xfrm>
              <a:off x="8026399" y="2476499"/>
              <a:ext cx="4512311" cy="456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102"/>
                  </a:moveTo>
                  <a:cubicBezTo>
                    <a:pt x="1070" y="17958"/>
                    <a:pt x="5453" y="21600"/>
                    <a:pt x="10675" y="21600"/>
                  </a:cubicBezTo>
                  <a:cubicBezTo>
                    <a:pt x="16700" y="21600"/>
                    <a:pt x="21600" y="16756"/>
                    <a:pt x="21600" y="10800"/>
                  </a:cubicBezTo>
                  <a:cubicBezTo>
                    <a:pt x="21600" y="4844"/>
                    <a:pt x="16700" y="0"/>
                    <a:pt x="10675" y="0"/>
                  </a:cubicBezTo>
                  <a:cubicBezTo>
                    <a:pt x="5447" y="0"/>
                    <a:pt x="1070" y="3648"/>
                    <a:pt x="0" y="8498"/>
                  </a:cubicBezTo>
                  <a:lnTo>
                    <a:pt x="590" y="9081"/>
                  </a:lnTo>
                  <a:cubicBezTo>
                    <a:pt x="1423" y="4315"/>
                    <a:pt x="5629" y="679"/>
                    <a:pt x="10681" y="679"/>
                  </a:cubicBezTo>
                  <a:cubicBezTo>
                    <a:pt x="16323" y="679"/>
                    <a:pt x="20919" y="5217"/>
                    <a:pt x="20919" y="10800"/>
                  </a:cubicBezTo>
                  <a:cubicBezTo>
                    <a:pt x="20919" y="16383"/>
                    <a:pt x="16329" y="20921"/>
                    <a:pt x="10681" y="20921"/>
                  </a:cubicBezTo>
                  <a:cubicBezTo>
                    <a:pt x="5629" y="20921"/>
                    <a:pt x="1423" y="17285"/>
                    <a:pt x="596" y="12525"/>
                  </a:cubicBezTo>
                  <a:lnTo>
                    <a:pt x="0" y="13102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49" name="Shape">
              <a:extLst>
                <a:ext uri="{FF2B5EF4-FFF2-40B4-BE49-F238E27FC236}">
                  <a16:creationId xmlns:a16="http://schemas.microsoft.com/office/drawing/2014/main" id="{53963491-2881-F04B-AF30-37E3040CE673}"/>
                </a:ext>
              </a:extLst>
            </p:cNvPr>
            <p:cNvSpPr/>
            <p:nvPr/>
          </p:nvSpPr>
          <p:spPr>
            <a:xfrm>
              <a:off x="7797800" y="2197100"/>
              <a:ext cx="5005071" cy="510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798"/>
                  </a:moveTo>
                  <a:cubicBezTo>
                    <a:pt x="1326" y="18301"/>
                    <a:pt x="5569" y="21600"/>
                    <a:pt x="10584" y="21600"/>
                  </a:cubicBezTo>
                  <a:cubicBezTo>
                    <a:pt x="16656" y="21600"/>
                    <a:pt x="21600" y="16753"/>
                    <a:pt x="21600" y="10800"/>
                  </a:cubicBezTo>
                  <a:cubicBezTo>
                    <a:pt x="21600" y="4847"/>
                    <a:pt x="16656" y="0"/>
                    <a:pt x="10584" y="0"/>
                  </a:cubicBezTo>
                  <a:cubicBezTo>
                    <a:pt x="5569" y="0"/>
                    <a:pt x="1332" y="3299"/>
                    <a:pt x="0" y="7802"/>
                  </a:cubicBezTo>
                  <a:lnTo>
                    <a:pt x="460" y="8253"/>
                  </a:lnTo>
                  <a:cubicBezTo>
                    <a:pt x="1617" y="3831"/>
                    <a:pt x="5717" y="559"/>
                    <a:pt x="10584" y="559"/>
                  </a:cubicBezTo>
                  <a:cubicBezTo>
                    <a:pt x="16344" y="559"/>
                    <a:pt x="21030" y="5153"/>
                    <a:pt x="21030" y="10800"/>
                  </a:cubicBezTo>
                  <a:cubicBezTo>
                    <a:pt x="21030" y="16447"/>
                    <a:pt x="16344" y="21041"/>
                    <a:pt x="10584" y="21041"/>
                  </a:cubicBezTo>
                  <a:cubicBezTo>
                    <a:pt x="5717" y="21041"/>
                    <a:pt x="1617" y="17764"/>
                    <a:pt x="460" y="13341"/>
                  </a:cubicBezTo>
                  <a:lnTo>
                    <a:pt x="0" y="13798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50" name="Shape">
              <a:extLst>
                <a:ext uri="{FF2B5EF4-FFF2-40B4-BE49-F238E27FC236}">
                  <a16:creationId xmlns:a16="http://schemas.microsoft.com/office/drawing/2014/main" id="{DC13AB07-0362-F145-AC8D-B242735A2C65}"/>
                </a:ext>
              </a:extLst>
            </p:cNvPr>
            <p:cNvSpPr/>
            <p:nvPr/>
          </p:nvSpPr>
          <p:spPr>
            <a:xfrm>
              <a:off x="11874499" y="1282699"/>
              <a:ext cx="1553211" cy="1328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4" y="0"/>
                  </a:moveTo>
                  <a:lnTo>
                    <a:pt x="0" y="0"/>
                  </a:lnTo>
                  <a:cubicBezTo>
                    <a:pt x="8760" y="4811"/>
                    <a:pt x="16231" y="12307"/>
                    <a:pt x="21600" y="21600"/>
                  </a:cubicBezTo>
                  <a:lnTo>
                    <a:pt x="21600" y="19721"/>
                  </a:lnTo>
                  <a:cubicBezTo>
                    <a:pt x="16566" y="11481"/>
                    <a:pt x="9873" y="4667"/>
                    <a:pt x="2084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51" name="Shape">
              <a:extLst>
                <a:ext uri="{FF2B5EF4-FFF2-40B4-BE49-F238E27FC236}">
                  <a16:creationId xmlns:a16="http://schemas.microsoft.com/office/drawing/2014/main" id="{21774111-5FB8-6F4B-8E93-9C2ED1E636AA}"/>
                </a:ext>
              </a:extLst>
            </p:cNvPr>
            <p:cNvSpPr/>
            <p:nvPr/>
          </p:nvSpPr>
          <p:spPr>
            <a:xfrm>
              <a:off x="11303000" y="6337299"/>
              <a:ext cx="2124711" cy="1805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0"/>
                  </a:moveTo>
                  <a:lnTo>
                    <a:pt x="21600" y="0"/>
                  </a:lnTo>
                  <a:cubicBezTo>
                    <a:pt x="17236" y="10253"/>
                    <a:pt x="9438" y="18152"/>
                    <a:pt x="0" y="21600"/>
                  </a:cubicBezTo>
                  <a:lnTo>
                    <a:pt x="2440" y="21600"/>
                  </a:lnTo>
                  <a:cubicBezTo>
                    <a:pt x="10613" y="17939"/>
                    <a:pt x="17404" y="10937"/>
                    <a:pt x="21600" y="202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52" name="Shape">
              <a:extLst>
                <a:ext uri="{FF2B5EF4-FFF2-40B4-BE49-F238E27FC236}">
                  <a16:creationId xmlns:a16="http://schemas.microsoft.com/office/drawing/2014/main" id="{D872F152-79D0-7F4A-AE41-70A4B352F302}"/>
                </a:ext>
              </a:extLst>
            </p:cNvPr>
            <p:cNvSpPr/>
            <p:nvPr/>
          </p:nvSpPr>
          <p:spPr>
            <a:xfrm>
              <a:off x="7175500" y="5524500"/>
              <a:ext cx="6259830" cy="25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36" y="21600"/>
                  </a:moveTo>
                  <a:cubicBezTo>
                    <a:pt x="15706" y="21600"/>
                    <a:pt x="20027" y="13705"/>
                    <a:pt x="21600" y="2730"/>
                  </a:cubicBezTo>
                  <a:lnTo>
                    <a:pt x="21600" y="0"/>
                  </a:lnTo>
                  <a:cubicBezTo>
                    <a:pt x="20404" y="11938"/>
                    <a:pt x="15943" y="20827"/>
                    <a:pt x="10636" y="20827"/>
                  </a:cubicBezTo>
                  <a:cubicBezTo>
                    <a:pt x="5969" y="20827"/>
                    <a:pt x="1954" y="13948"/>
                    <a:pt x="241" y="4159"/>
                  </a:cubicBezTo>
                  <a:lnTo>
                    <a:pt x="0" y="4741"/>
                  </a:lnTo>
                  <a:cubicBezTo>
                    <a:pt x="1784" y="14658"/>
                    <a:pt x="5881" y="21600"/>
                    <a:pt x="10636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7C6B9514-8251-484E-88A7-6D43B161D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122363"/>
            <a:ext cx="5185269" cy="2387600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24179571-E30B-784C-85B3-1523E9673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5185269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67E5779-2729-4DED-A8C2-41F4FEE4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BD21987-FA22-47F7-B702-8D9638C1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03F40A7-0F3F-41D6-9058-1BE8DB27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419D8E-F601-054B-B70D-FA9BD18FFE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23088" y="1122363"/>
            <a:ext cx="3473450" cy="4630737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AC652069-4113-FD49-AEB7-AD6090D32BF6}"/>
              </a:ext>
            </a:extLst>
          </p:cNvPr>
          <p:cNvGrpSpPr/>
          <p:nvPr userDrawn="1"/>
        </p:nvGrpSpPr>
        <p:grpSpPr>
          <a:xfrm>
            <a:off x="0" y="-6986"/>
            <a:ext cx="7349488" cy="6871971"/>
            <a:chOff x="52641499" y="1269999"/>
            <a:chExt cx="7349488" cy="6871971"/>
          </a:xfrm>
          <a:solidFill>
            <a:schemeClr val="accent2"/>
          </a:solidFill>
        </p:grpSpPr>
        <p:sp>
          <p:nvSpPr>
            <p:cNvPr id="60" name="Shape">
              <a:extLst>
                <a:ext uri="{FF2B5EF4-FFF2-40B4-BE49-F238E27FC236}">
                  <a16:creationId xmlns:a16="http://schemas.microsoft.com/office/drawing/2014/main" id="{83B2A9BE-ABBE-0841-B0A3-0945A9C3618B}"/>
                </a:ext>
              </a:extLst>
            </p:cNvPr>
            <p:cNvSpPr/>
            <p:nvPr/>
          </p:nvSpPr>
          <p:spPr>
            <a:xfrm>
              <a:off x="52641500" y="1269999"/>
              <a:ext cx="853443" cy="78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286" y="0"/>
                  </a:lnTo>
                  <a:cubicBezTo>
                    <a:pt x="12150" y="5575"/>
                    <a:pt x="5657" y="12062"/>
                    <a:pt x="0" y="19356"/>
                  </a:cubicBezTo>
                  <a:lnTo>
                    <a:pt x="0" y="21600"/>
                  </a:lnTo>
                  <a:cubicBezTo>
                    <a:pt x="6204" y="13360"/>
                    <a:pt x="13500" y="6066"/>
                    <a:pt x="2160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61" name="Shape">
              <a:extLst>
                <a:ext uri="{FF2B5EF4-FFF2-40B4-BE49-F238E27FC236}">
                  <a16:creationId xmlns:a16="http://schemas.microsoft.com/office/drawing/2014/main" id="{3243B009-BBD4-9F4F-8D3D-499589E95586}"/>
                </a:ext>
              </a:extLst>
            </p:cNvPr>
            <p:cNvSpPr/>
            <p:nvPr/>
          </p:nvSpPr>
          <p:spPr>
            <a:xfrm>
              <a:off x="55422800" y="4267200"/>
              <a:ext cx="805186" cy="80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62"/>
                    <a:pt x="4838" y="21600"/>
                    <a:pt x="10800" y="21600"/>
                  </a:cubicBezTo>
                  <a:cubicBezTo>
                    <a:pt x="16762" y="21600"/>
                    <a:pt x="21600" y="16762"/>
                    <a:pt x="21600" y="10800"/>
                  </a:cubicBezTo>
                  <a:cubicBezTo>
                    <a:pt x="21600" y="4838"/>
                    <a:pt x="16762" y="0"/>
                    <a:pt x="10800" y="0"/>
                  </a:cubicBezTo>
                  <a:cubicBezTo>
                    <a:pt x="4872" y="0"/>
                    <a:pt x="0" y="4872"/>
                    <a:pt x="0" y="10800"/>
                  </a:cubicBezTo>
                  <a:close/>
                  <a:moveTo>
                    <a:pt x="14922" y="10800"/>
                  </a:moveTo>
                  <a:cubicBezTo>
                    <a:pt x="14922" y="13049"/>
                    <a:pt x="13083" y="14888"/>
                    <a:pt x="10834" y="14888"/>
                  </a:cubicBezTo>
                  <a:cubicBezTo>
                    <a:pt x="8585" y="14888"/>
                    <a:pt x="6746" y="13049"/>
                    <a:pt x="6746" y="10800"/>
                  </a:cubicBezTo>
                  <a:cubicBezTo>
                    <a:pt x="6746" y="8551"/>
                    <a:pt x="8585" y="6712"/>
                    <a:pt x="10834" y="6712"/>
                  </a:cubicBezTo>
                  <a:cubicBezTo>
                    <a:pt x="13083" y="6712"/>
                    <a:pt x="14922" y="8551"/>
                    <a:pt x="14922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62" name="Shape">
              <a:extLst>
                <a:ext uri="{FF2B5EF4-FFF2-40B4-BE49-F238E27FC236}">
                  <a16:creationId xmlns:a16="http://schemas.microsoft.com/office/drawing/2014/main" id="{D8C7844B-6F63-8241-A01D-5AD3494C1623}"/>
                </a:ext>
              </a:extLst>
            </p:cNvPr>
            <p:cNvSpPr/>
            <p:nvPr/>
          </p:nvSpPr>
          <p:spPr>
            <a:xfrm>
              <a:off x="59613799" y="4305300"/>
              <a:ext cx="105415" cy="90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74" y="19790"/>
                  </a:moveTo>
                  <a:cubicBezTo>
                    <a:pt x="19778" y="16140"/>
                    <a:pt x="21600" y="12429"/>
                    <a:pt x="21600" y="8628"/>
                  </a:cubicBezTo>
                  <a:cubicBezTo>
                    <a:pt x="21600" y="6305"/>
                    <a:pt x="20820" y="4012"/>
                    <a:pt x="19258" y="1720"/>
                  </a:cubicBezTo>
                  <a:lnTo>
                    <a:pt x="4424" y="0"/>
                  </a:lnTo>
                  <a:cubicBezTo>
                    <a:pt x="6766" y="2836"/>
                    <a:pt x="8067" y="5702"/>
                    <a:pt x="8067" y="8628"/>
                  </a:cubicBezTo>
                  <a:cubicBezTo>
                    <a:pt x="8067" y="13032"/>
                    <a:pt x="5205" y="17346"/>
                    <a:pt x="0" y="21600"/>
                  </a:cubicBezTo>
                  <a:lnTo>
                    <a:pt x="15874" y="1979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63" name="Shape">
              <a:extLst>
                <a:ext uri="{FF2B5EF4-FFF2-40B4-BE49-F238E27FC236}">
                  <a16:creationId xmlns:a16="http://schemas.microsoft.com/office/drawing/2014/main" id="{D88004A0-5EBB-8A40-9472-162969EFE8E9}"/>
                </a:ext>
              </a:extLst>
            </p:cNvPr>
            <p:cNvSpPr/>
            <p:nvPr/>
          </p:nvSpPr>
          <p:spPr>
            <a:xfrm>
              <a:off x="55689500" y="4533900"/>
              <a:ext cx="256543" cy="256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88"/>
                    <a:pt x="4812" y="21600"/>
                    <a:pt x="10800" y="21600"/>
                  </a:cubicBezTo>
                  <a:cubicBezTo>
                    <a:pt x="16788" y="21600"/>
                    <a:pt x="21600" y="16788"/>
                    <a:pt x="21600" y="10800"/>
                  </a:cubicBezTo>
                  <a:cubicBezTo>
                    <a:pt x="21600" y="4812"/>
                    <a:pt x="16788" y="0"/>
                    <a:pt x="10800" y="0"/>
                  </a:cubicBezTo>
                  <a:cubicBezTo>
                    <a:pt x="4812" y="0"/>
                    <a:pt x="0" y="4812"/>
                    <a:pt x="0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64" name="Shape">
              <a:extLst>
                <a:ext uri="{FF2B5EF4-FFF2-40B4-BE49-F238E27FC236}">
                  <a16:creationId xmlns:a16="http://schemas.microsoft.com/office/drawing/2014/main" id="{5C4CE5A4-13F1-F748-BEF6-B83D13C693B7}"/>
                </a:ext>
              </a:extLst>
            </p:cNvPr>
            <p:cNvSpPr/>
            <p:nvPr/>
          </p:nvSpPr>
          <p:spPr>
            <a:xfrm>
              <a:off x="52641499" y="1308100"/>
              <a:ext cx="4281173" cy="259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38" y="773"/>
                  </a:moveTo>
                  <a:cubicBezTo>
                    <a:pt x="17993" y="773"/>
                    <a:pt x="19864" y="1334"/>
                    <a:pt x="21600" y="2372"/>
                  </a:cubicBezTo>
                  <a:lnTo>
                    <a:pt x="20870" y="1165"/>
                  </a:lnTo>
                  <a:cubicBezTo>
                    <a:pt x="19338" y="413"/>
                    <a:pt x="17711" y="0"/>
                    <a:pt x="16032" y="0"/>
                  </a:cubicBezTo>
                  <a:cubicBezTo>
                    <a:pt x="8618" y="0"/>
                    <a:pt x="2300" y="7899"/>
                    <a:pt x="0" y="18879"/>
                  </a:cubicBezTo>
                  <a:lnTo>
                    <a:pt x="0" y="21600"/>
                  </a:lnTo>
                  <a:cubicBezTo>
                    <a:pt x="1762" y="9667"/>
                    <a:pt x="8285" y="773"/>
                    <a:pt x="16038" y="77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65" name="Shape">
              <a:extLst>
                <a:ext uri="{FF2B5EF4-FFF2-40B4-BE49-F238E27FC236}">
                  <a16:creationId xmlns:a16="http://schemas.microsoft.com/office/drawing/2014/main" id="{25E9DF61-B4B1-424C-BBD8-876911291F69}"/>
                </a:ext>
              </a:extLst>
            </p:cNvPr>
            <p:cNvSpPr/>
            <p:nvPr/>
          </p:nvSpPr>
          <p:spPr>
            <a:xfrm>
              <a:off x="52641499" y="1269999"/>
              <a:ext cx="2124709" cy="1805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160" y="0"/>
                  </a:lnTo>
                  <a:cubicBezTo>
                    <a:pt x="10987" y="3676"/>
                    <a:pt x="4196" y="10678"/>
                    <a:pt x="0" y="19580"/>
                  </a:cubicBezTo>
                  <a:lnTo>
                    <a:pt x="0" y="21600"/>
                  </a:lnTo>
                  <a:cubicBezTo>
                    <a:pt x="4364" y="11347"/>
                    <a:pt x="12149" y="3448"/>
                    <a:pt x="2160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66" name="Shape">
              <a:extLst>
                <a:ext uri="{FF2B5EF4-FFF2-40B4-BE49-F238E27FC236}">
                  <a16:creationId xmlns:a16="http://schemas.microsoft.com/office/drawing/2014/main" id="{8DAFC5D6-15DD-2647-BDFC-1F4F4586DC90}"/>
                </a:ext>
              </a:extLst>
            </p:cNvPr>
            <p:cNvSpPr/>
            <p:nvPr/>
          </p:nvSpPr>
          <p:spPr>
            <a:xfrm>
              <a:off x="52641499" y="1269999"/>
              <a:ext cx="1390652" cy="1248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489" y="0"/>
                  </a:lnTo>
                  <a:cubicBezTo>
                    <a:pt x="11776" y="4878"/>
                    <a:pt x="5129" y="11602"/>
                    <a:pt x="0" y="19600"/>
                  </a:cubicBezTo>
                  <a:lnTo>
                    <a:pt x="0" y="21600"/>
                  </a:lnTo>
                  <a:cubicBezTo>
                    <a:pt x="5484" y="12569"/>
                    <a:pt x="12901" y="5120"/>
                    <a:pt x="2160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67" name="Shape">
              <a:extLst>
                <a:ext uri="{FF2B5EF4-FFF2-40B4-BE49-F238E27FC236}">
                  <a16:creationId xmlns:a16="http://schemas.microsoft.com/office/drawing/2014/main" id="{39DFC9C8-37BD-114C-A404-C3A5DE315EF3}"/>
                </a:ext>
              </a:extLst>
            </p:cNvPr>
            <p:cNvSpPr/>
            <p:nvPr/>
          </p:nvSpPr>
          <p:spPr>
            <a:xfrm>
              <a:off x="52641500" y="8102599"/>
              <a:ext cx="39372" cy="3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55"/>
                  </a:moveTo>
                  <a:cubicBezTo>
                    <a:pt x="697" y="21600"/>
                    <a:pt x="697" y="21600"/>
                    <a:pt x="0" y="20855"/>
                  </a:cubicBezTo>
                  <a:lnTo>
                    <a:pt x="21600" y="21600"/>
                  </a:lnTo>
                  <a:cubicBezTo>
                    <a:pt x="13935" y="14152"/>
                    <a:pt x="6968" y="7448"/>
                    <a:pt x="0" y="0"/>
                  </a:cubicBezTo>
                  <a:lnTo>
                    <a:pt x="0" y="20855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68" name="Shape">
              <a:extLst>
                <a:ext uri="{FF2B5EF4-FFF2-40B4-BE49-F238E27FC236}">
                  <a16:creationId xmlns:a16="http://schemas.microsoft.com/office/drawing/2014/main" id="{338DBD23-BE54-ED4E-9864-8E9FF703EDAE}"/>
                </a:ext>
              </a:extLst>
            </p:cNvPr>
            <p:cNvSpPr/>
            <p:nvPr/>
          </p:nvSpPr>
          <p:spPr>
            <a:xfrm>
              <a:off x="52641500" y="7277099"/>
              <a:ext cx="976629" cy="863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033"/>
                  </a:lnTo>
                  <a:cubicBezTo>
                    <a:pt x="5618" y="9529"/>
                    <a:pt x="12190" y="16136"/>
                    <a:pt x="19465" y="21600"/>
                  </a:cubicBezTo>
                  <a:lnTo>
                    <a:pt x="21600" y="21600"/>
                  </a:lnTo>
                  <a:cubicBezTo>
                    <a:pt x="13426" y="15724"/>
                    <a:pt x="6151" y="8418"/>
                    <a:pt x="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69" name="Shape">
              <a:extLst>
                <a:ext uri="{FF2B5EF4-FFF2-40B4-BE49-F238E27FC236}">
                  <a16:creationId xmlns:a16="http://schemas.microsoft.com/office/drawing/2014/main" id="{12390437-BED6-A94F-A1EC-26BFC8E89783}"/>
                </a:ext>
              </a:extLst>
            </p:cNvPr>
            <p:cNvSpPr/>
            <p:nvPr/>
          </p:nvSpPr>
          <p:spPr>
            <a:xfrm>
              <a:off x="52641500" y="6807199"/>
              <a:ext cx="1553208" cy="1329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77"/>
                  </a:lnTo>
                  <a:cubicBezTo>
                    <a:pt x="5051" y="10130"/>
                    <a:pt x="11745" y="16938"/>
                    <a:pt x="19516" y="21600"/>
                  </a:cubicBezTo>
                  <a:lnTo>
                    <a:pt x="21600" y="21600"/>
                  </a:lnTo>
                  <a:cubicBezTo>
                    <a:pt x="12858" y="16772"/>
                    <a:pt x="5387" y="9284"/>
                    <a:pt x="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70" name="Shape">
              <a:extLst>
                <a:ext uri="{FF2B5EF4-FFF2-40B4-BE49-F238E27FC236}">
                  <a16:creationId xmlns:a16="http://schemas.microsoft.com/office/drawing/2014/main" id="{A047DDBB-2B74-934F-8BC5-A555C590372B}"/>
                </a:ext>
              </a:extLst>
            </p:cNvPr>
            <p:cNvSpPr/>
            <p:nvPr/>
          </p:nvSpPr>
          <p:spPr>
            <a:xfrm>
              <a:off x="52641499" y="1269999"/>
              <a:ext cx="378459" cy="35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091"/>
                  </a:moveTo>
                  <a:lnTo>
                    <a:pt x="0" y="21600"/>
                  </a:lnTo>
                  <a:cubicBezTo>
                    <a:pt x="6813" y="13958"/>
                    <a:pt x="13989" y="6706"/>
                    <a:pt x="21600" y="0"/>
                  </a:cubicBezTo>
                  <a:lnTo>
                    <a:pt x="18121" y="0"/>
                  </a:lnTo>
                  <a:cubicBezTo>
                    <a:pt x="11815" y="5692"/>
                    <a:pt x="5799" y="11775"/>
                    <a:pt x="0" y="1809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71" name="Shape">
              <a:extLst>
                <a:ext uri="{FF2B5EF4-FFF2-40B4-BE49-F238E27FC236}">
                  <a16:creationId xmlns:a16="http://schemas.microsoft.com/office/drawing/2014/main" id="{161C4388-90DB-324C-B5AE-2A350F0A1049}"/>
                </a:ext>
              </a:extLst>
            </p:cNvPr>
            <p:cNvSpPr/>
            <p:nvPr/>
          </p:nvSpPr>
          <p:spPr>
            <a:xfrm>
              <a:off x="52641499" y="7708899"/>
              <a:ext cx="478794" cy="433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850"/>
                  </a:lnTo>
                  <a:cubicBezTo>
                    <a:pt x="5901" y="9501"/>
                    <a:pt x="12146" y="15772"/>
                    <a:pt x="18735" y="21600"/>
                  </a:cubicBezTo>
                  <a:lnTo>
                    <a:pt x="21600" y="21600"/>
                  </a:lnTo>
                  <a:cubicBezTo>
                    <a:pt x="13980" y="15012"/>
                    <a:pt x="6761" y="7791"/>
                    <a:pt x="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72" name="Shape">
              <a:extLst>
                <a:ext uri="{FF2B5EF4-FFF2-40B4-BE49-F238E27FC236}">
                  <a16:creationId xmlns:a16="http://schemas.microsoft.com/office/drawing/2014/main" id="{5E9EF95C-D192-464A-A670-8B6DCAC18F9C}"/>
                </a:ext>
              </a:extLst>
            </p:cNvPr>
            <p:cNvSpPr/>
            <p:nvPr/>
          </p:nvSpPr>
          <p:spPr>
            <a:xfrm>
              <a:off x="55143400" y="3987799"/>
              <a:ext cx="1343658" cy="134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61"/>
                    <a:pt x="4839" y="21600"/>
                    <a:pt x="10800" y="21600"/>
                  </a:cubicBezTo>
                  <a:cubicBezTo>
                    <a:pt x="16761" y="21600"/>
                    <a:pt x="21600" y="16761"/>
                    <a:pt x="21600" y="10800"/>
                  </a:cubicBezTo>
                  <a:cubicBezTo>
                    <a:pt x="21600" y="4839"/>
                    <a:pt x="16761" y="0"/>
                    <a:pt x="10800" y="0"/>
                  </a:cubicBezTo>
                  <a:cubicBezTo>
                    <a:pt x="4859" y="0"/>
                    <a:pt x="0" y="4839"/>
                    <a:pt x="0" y="10800"/>
                  </a:cubicBezTo>
                  <a:close/>
                  <a:moveTo>
                    <a:pt x="17803" y="10800"/>
                  </a:moveTo>
                  <a:cubicBezTo>
                    <a:pt x="17803" y="14659"/>
                    <a:pt x="14659" y="17803"/>
                    <a:pt x="10800" y="17803"/>
                  </a:cubicBezTo>
                  <a:cubicBezTo>
                    <a:pt x="6942" y="17803"/>
                    <a:pt x="3797" y="14659"/>
                    <a:pt x="3797" y="10800"/>
                  </a:cubicBezTo>
                  <a:cubicBezTo>
                    <a:pt x="3797" y="6941"/>
                    <a:pt x="6942" y="3797"/>
                    <a:pt x="10800" y="3797"/>
                  </a:cubicBezTo>
                  <a:cubicBezTo>
                    <a:pt x="14659" y="3797"/>
                    <a:pt x="17803" y="6941"/>
                    <a:pt x="17803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73" name="Shape">
              <a:extLst>
                <a:ext uri="{FF2B5EF4-FFF2-40B4-BE49-F238E27FC236}">
                  <a16:creationId xmlns:a16="http://schemas.microsoft.com/office/drawing/2014/main" id="{CCF9B379-F105-914D-9904-1066B323F19C}"/>
                </a:ext>
              </a:extLst>
            </p:cNvPr>
            <p:cNvSpPr/>
            <p:nvPr/>
          </p:nvSpPr>
          <p:spPr>
            <a:xfrm>
              <a:off x="58788299" y="3555999"/>
              <a:ext cx="397509" cy="247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616"/>
                  </a:moveTo>
                  <a:cubicBezTo>
                    <a:pt x="21600" y="6717"/>
                    <a:pt x="18978" y="3917"/>
                    <a:pt x="14009" y="1261"/>
                  </a:cubicBezTo>
                  <a:lnTo>
                    <a:pt x="6142" y="0"/>
                  </a:lnTo>
                  <a:cubicBezTo>
                    <a:pt x="12905" y="2999"/>
                    <a:pt x="16562" y="6241"/>
                    <a:pt x="16562" y="9605"/>
                  </a:cubicBezTo>
                  <a:cubicBezTo>
                    <a:pt x="16562" y="13887"/>
                    <a:pt x="10627" y="17948"/>
                    <a:pt x="0" y="21600"/>
                  </a:cubicBezTo>
                  <a:lnTo>
                    <a:pt x="9455" y="20084"/>
                  </a:lnTo>
                  <a:cubicBezTo>
                    <a:pt x="17321" y="16842"/>
                    <a:pt x="21600" y="13312"/>
                    <a:pt x="21600" y="961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74" name="Shape">
              <a:extLst>
                <a:ext uri="{FF2B5EF4-FFF2-40B4-BE49-F238E27FC236}">
                  <a16:creationId xmlns:a16="http://schemas.microsoft.com/office/drawing/2014/main" id="{A55ABE35-642D-7C4F-AD78-197FF1882125}"/>
                </a:ext>
              </a:extLst>
            </p:cNvPr>
            <p:cNvSpPr/>
            <p:nvPr/>
          </p:nvSpPr>
          <p:spPr>
            <a:xfrm>
              <a:off x="52641500" y="5435600"/>
              <a:ext cx="4554222" cy="2592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288"/>
                  </a:moveTo>
                  <a:cubicBezTo>
                    <a:pt x="19612" y="19917"/>
                    <a:pt x="17402" y="20827"/>
                    <a:pt x="15071" y="20827"/>
                  </a:cubicBezTo>
                  <a:cubicBezTo>
                    <a:pt x="7776" y="20827"/>
                    <a:pt x="1644" y="11938"/>
                    <a:pt x="0" y="0"/>
                  </a:cubicBezTo>
                  <a:lnTo>
                    <a:pt x="0" y="2720"/>
                  </a:lnTo>
                  <a:cubicBezTo>
                    <a:pt x="2162" y="13694"/>
                    <a:pt x="8102" y="21600"/>
                    <a:pt x="15071" y="21600"/>
                  </a:cubicBezTo>
                  <a:cubicBezTo>
                    <a:pt x="17082" y="21600"/>
                    <a:pt x="19004" y="20944"/>
                    <a:pt x="20775" y="19748"/>
                  </a:cubicBezTo>
                  <a:lnTo>
                    <a:pt x="21600" y="18288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75" name="Shape">
              <a:extLst>
                <a:ext uri="{FF2B5EF4-FFF2-40B4-BE49-F238E27FC236}">
                  <a16:creationId xmlns:a16="http://schemas.microsoft.com/office/drawing/2014/main" id="{053C4E5C-34BA-014E-B884-FC4C1C35CBC7}"/>
                </a:ext>
              </a:extLst>
            </p:cNvPr>
            <p:cNvSpPr/>
            <p:nvPr/>
          </p:nvSpPr>
          <p:spPr>
            <a:xfrm>
              <a:off x="56565800" y="8102599"/>
              <a:ext cx="163829" cy="39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6409" y="21600"/>
                  </a:lnTo>
                  <a:lnTo>
                    <a:pt x="21600" y="0"/>
                  </a:lnTo>
                  <a:cubicBezTo>
                    <a:pt x="14400" y="7664"/>
                    <a:pt x="7201" y="15329"/>
                    <a:pt x="0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76" name="Shape">
              <a:extLst>
                <a:ext uri="{FF2B5EF4-FFF2-40B4-BE49-F238E27FC236}">
                  <a16:creationId xmlns:a16="http://schemas.microsoft.com/office/drawing/2014/main" id="{E175D6C1-D945-B147-AA0E-DF745F68D1CC}"/>
                </a:ext>
              </a:extLst>
            </p:cNvPr>
            <p:cNvSpPr/>
            <p:nvPr/>
          </p:nvSpPr>
          <p:spPr>
            <a:xfrm>
              <a:off x="59931299" y="4597400"/>
              <a:ext cx="59688" cy="302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8" y="0"/>
                  </a:moveTo>
                  <a:cubicBezTo>
                    <a:pt x="1838" y="1634"/>
                    <a:pt x="2298" y="3176"/>
                    <a:pt x="2298" y="4810"/>
                  </a:cubicBezTo>
                  <a:cubicBezTo>
                    <a:pt x="2298" y="10437"/>
                    <a:pt x="1378" y="16064"/>
                    <a:pt x="0" y="21600"/>
                  </a:cubicBezTo>
                  <a:lnTo>
                    <a:pt x="20222" y="17607"/>
                  </a:lnTo>
                  <a:cubicBezTo>
                    <a:pt x="21142" y="13341"/>
                    <a:pt x="21600" y="9076"/>
                    <a:pt x="21600" y="4810"/>
                  </a:cubicBezTo>
                  <a:cubicBezTo>
                    <a:pt x="21600" y="4447"/>
                    <a:pt x="21600" y="4084"/>
                    <a:pt x="21600" y="3812"/>
                  </a:cubicBezTo>
                  <a:lnTo>
                    <a:pt x="1838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77" name="Shape">
              <a:extLst>
                <a:ext uri="{FF2B5EF4-FFF2-40B4-BE49-F238E27FC236}">
                  <a16:creationId xmlns:a16="http://schemas.microsoft.com/office/drawing/2014/main" id="{7D363751-A225-F544-AFC8-219D36158955}"/>
                </a:ext>
              </a:extLst>
            </p:cNvPr>
            <p:cNvSpPr/>
            <p:nvPr/>
          </p:nvSpPr>
          <p:spPr>
            <a:xfrm>
              <a:off x="52641499" y="6248399"/>
              <a:ext cx="2434588" cy="188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933"/>
                  </a:lnTo>
                  <a:cubicBezTo>
                    <a:pt x="4011" y="11280"/>
                    <a:pt x="10738" y="18417"/>
                    <a:pt x="18806" y="21600"/>
                  </a:cubicBezTo>
                  <a:lnTo>
                    <a:pt x="21600" y="21600"/>
                  </a:lnTo>
                  <a:cubicBezTo>
                    <a:pt x="12135" y="18984"/>
                    <a:pt x="4237" y="10887"/>
                    <a:pt x="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78" name="Shape">
              <a:extLst>
                <a:ext uri="{FF2B5EF4-FFF2-40B4-BE49-F238E27FC236}">
                  <a16:creationId xmlns:a16="http://schemas.microsoft.com/office/drawing/2014/main" id="{AECD81F9-1992-AE4D-A433-99312581AB85}"/>
                </a:ext>
              </a:extLst>
            </p:cNvPr>
            <p:cNvSpPr/>
            <p:nvPr/>
          </p:nvSpPr>
          <p:spPr>
            <a:xfrm>
              <a:off x="59258199" y="3962400"/>
              <a:ext cx="196852" cy="1604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45" y="20146"/>
                  </a:moveTo>
                  <a:cubicBezTo>
                    <a:pt x="18256" y="16675"/>
                    <a:pt x="21600" y="13083"/>
                    <a:pt x="21600" y="9389"/>
                  </a:cubicBezTo>
                  <a:cubicBezTo>
                    <a:pt x="21600" y="6636"/>
                    <a:pt x="19649" y="3951"/>
                    <a:pt x="16165" y="1317"/>
                  </a:cubicBezTo>
                  <a:lnTo>
                    <a:pt x="5435" y="0"/>
                  </a:lnTo>
                  <a:cubicBezTo>
                    <a:pt x="10312" y="3044"/>
                    <a:pt x="12960" y="6174"/>
                    <a:pt x="12960" y="9389"/>
                  </a:cubicBezTo>
                  <a:cubicBezTo>
                    <a:pt x="12960" y="13613"/>
                    <a:pt x="8500" y="17701"/>
                    <a:pt x="0" y="21600"/>
                  </a:cubicBezTo>
                  <a:lnTo>
                    <a:pt x="11845" y="20146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79" name="Shape">
              <a:extLst>
                <a:ext uri="{FF2B5EF4-FFF2-40B4-BE49-F238E27FC236}">
                  <a16:creationId xmlns:a16="http://schemas.microsoft.com/office/drawing/2014/main" id="{3C35CFCF-74A6-6E49-817C-F512881B7829}"/>
                </a:ext>
              </a:extLst>
            </p:cNvPr>
            <p:cNvSpPr/>
            <p:nvPr/>
          </p:nvSpPr>
          <p:spPr>
            <a:xfrm>
              <a:off x="52730400" y="1574799"/>
              <a:ext cx="6182364" cy="6182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57" y="17509"/>
                  </a:moveTo>
                  <a:cubicBezTo>
                    <a:pt x="20721" y="15663"/>
                    <a:pt x="21600" y="13334"/>
                    <a:pt x="21600" y="10800"/>
                  </a:cubicBezTo>
                  <a:cubicBezTo>
                    <a:pt x="21600" y="8967"/>
                    <a:pt x="21143" y="7241"/>
                    <a:pt x="20335" y="5728"/>
                  </a:cubicBezTo>
                  <a:lnTo>
                    <a:pt x="19137" y="4530"/>
                  </a:lnTo>
                  <a:cubicBezTo>
                    <a:pt x="20455" y="6279"/>
                    <a:pt x="21236" y="8448"/>
                    <a:pt x="21236" y="10800"/>
                  </a:cubicBezTo>
                  <a:cubicBezTo>
                    <a:pt x="21236" y="16555"/>
                    <a:pt x="16555" y="21236"/>
                    <a:pt x="10800" y="21236"/>
                  </a:cubicBezTo>
                  <a:cubicBezTo>
                    <a:pt x="5045" y="21236"/>
                    <a:pt x="364" y="16555"/>
                    <a:pt x="364" y="10800"/>
                  </a:cubicBezTo>
                  <a:cubicBezTo>
                    <a:pt x="364" y="5045"/>
                    <a:pt x="5045" y="364"/>
                    <a:pt x="10800" y="364"/>
                  </a:cubicBezTo>
                  <a:cubicBezTo>
                    <a:pt x="13152" y="364"/>
                    <a:pt x="15321" y="1145"/>
                    <a:pt x="17070" y="2463"/>
                  </a:cubicBezTo>
                  <a:lnTo>
                    <a:pt x="15872" y="1265"/>
                  </a:lnTo>
                  <a:cubicBezTo>
                    <a:pt x="14359" y="457"/>
                    <a:pt x="12633" y="0"/>
                    <a:pt x="10800" y="0"/>
                  </a:cubicBezTo>
                  <a:cubicBezTo>
                    <a:pt x="4845" y="0"/>
                    <a:pt x="0" y="4845"/>
                    <a:pt x="0" y="10800"/>
                  </a:cubicBezTo>
                  <a:cubicBezTo>
                    <a:pt x="0" y="16755"/>
                    <a:pt x="4845" y="21600"/>
                    <a:pt x="10800" y="21600"/>
                  </a:cubicBezTo>
                  <a:cubicBezTo>
                    <a:pt x="13334" y="21600"/>
                    <a:pt x="15668" y="20721"/>
                    <a:pt x="17509" y="19257"/>
                  </a:cubicBezTo>
                  <a:lnTo>
                    <a:pt x="19257" y="17509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80" name="Shape">
              <a:extLst>
                <a:ext uri="{FF2B5EF4-FFF2-40B4-BE49-F238E27FC236}">
                  <a16:creationId xmlns:a16="http://schemas.microsoft.com/office/drawing/2014/main" id="{ED918C60-1A0C-A74C-A11B-20E2B3745A9F}"/>
                </a:ext>
              </a:extLst>
            </p:cNvPr>
            <p:cNvSpPr/>
            <p:nvPr/>
          </p:nvSpPr>
          <p:spPr>
            <a:xfrm>
              <a:off x="54343300" y="3187700"/>
              <a:ext cx="2948943" cy="2948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53"/>
                    <a:pt x="4847" y="21600"/>
                    <a:pt x="10800" y="21600"/>
                  </a:cubicBezTo>
                  <a:cubicBezTo>
                    <a:pt x="16753" y="21600"/>
                    <a:pt x="21600" y="16753"/>
                    <a:pt x="21600" y="10800"/>
                  </a:cubicBezTo>
                  <a:cubicBezTo>
                    <a:pt x="21600" y="4847"/>
                    <a:pt x="16753" y="0"/>
                    <a:pt x="10800" y="0"/>
                  </a:cubicBezTo>
                  <a:cubicBezTo>
                    <a:pt x="4837" y="9"/>
                    <a:pt x="0" y="4847"/>
                    <a:pt x="0" y="10800"/>
                  </a:cubicBezTo>
                  <a:close/>
                  <a:moveTo>
                    <a:pt x="20242" y="10800"/>
                  </a:moveTo>
                  <a:cubicBezTo>
                    <a:pt x="20242" y="16009"/>
                    <a:pt x="16000" y="20251"/>
                    <a:pt x="10791" y="20251"/>
                  </a:cubicBezTo>
                  <a:cubicBezTo>
                    <a:pt x="5581" y="20251"/>
                    <a:pt x="1340" y="16009"/>
                    <a:pt x="1340" y="10800"/>
                  </a:cubicBezTo>
                  <a:cubicBezTo>
                    <a:pt x="1340" y="5591"/>
                    <a:pt x="5581" y="1349"/>
                    <a:pt x="10791" y="1349"/>
                  </a:cubicBezTo>
                  <a:cubicBezTo>
                    <a:pt x="16000" y="1349"/>
                    <a:pt x="20242" y="5591"/>
                    <a:pt x="20242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81" name="Shape">
              <a:extLst>
                <a:ext uri="{FF2B5EF4-FFF2-40B4-BE49-F238E27FC236}">
                  <a16:creationId xmlns:a16="http://schemas.microsoft.com/office/drawing/2014/main" id="{AA345659-7F54-C041-A5B0-8427CE024870}"/>
                </a:ext>
              </a:extLst>
            </p:cNvPr>
            <p:cNvSpPr/>
            <p:nvPr/>
          </p:nvSpPr>
          <p:spPr>
            <a:xfrm>
              <a:off x="54076600" y="2921000"/>
              <a:ext cx="3487415" cy="3487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55"/>
                    <a:pt x="4845" y="21600"/>
                    <a:pt x="10800" y="21600"/>
                  </a:cubicBezTo>
                  <a:cubicBezTo>
                    <a:pt x="16755" y="21600"/>
                    <a:pt x="21600" y="16755"/>
                    <a:pt x="21600" y="10800"/>
                  </a:cubicBezTo>
                  <a:cubicBezTo>
                    <a:pt x="21600" y="4845"/>
                    <a:pt x="16755" y="0"/>
                    <a:pt x="10800" y="0"/>
                  </a:cubicBezTo>
                  <a:cubicBezTo>
                    <a:pt x="4845" y="0"/>
                    <a:pt x="0" y="4845"/>
                    <a:pt x="0" y="10800"/>
                  </a:cubicBezTo>
                  <a:close/>
                  <a:moveTo>
                    <a:pt x="20546" y="10800"/>
                  </a:moveTo>
                  <a:cubicBezTo>
                    <a:pt x="20546" y="16172"/>
                    <a:pt x="16173" y="20546"/>
                    <a:pt x="10800" y="20546"/>
                  </a:cubicBezTo>
                  <a:cubicBezTo>
                    <a:pt x="5428" y="20546"/>
                    <a:pt x="1054" y="16172"/>
                    <a:pt x="1054" y="10800"/>
                  </a:cubicBezTo>
                  <a:cubicBezTo>
                    <a:pt x="1054" y="5428"/>
                    <a:pt x="5428" y="1054"/>
                    <a:pt x="10800" y="1054"/>
                  </a:cubicBezTo>
                  <a:cubicBezTo>
                    <a:pt x="16173" y="1062"/>
                    <a:pt x="20546" y="5428"/>
                    <a:pt x="20546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82" name="Shape">
              <a:extLst>
                <a:ext uri="{FF2B5EF4-FFF2-40B4-BE49-F238E27FC236}">
                  <a16:creationId xmlns:a16="http://schemas.microsoft.com/office/drawing/2014/main" id="{55AC4141-B59B-CD41-BC08-D1ED176F367E}"/>
                </a:ext>
              </a:extLst>
            </p:cNvPr>
            <p:cNvSpPr/>
            <p:nvPr/>
          </p:nvSpPr>
          <p:spPr>
            <a:xfrm>
              <a:off x="54609999" y="3454400"/>
              <a:ext cx="2407916" cy="240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58"/>
                    <a:pt x="4842" y="21600"/>
                    <a:pt x="10800" y="21600"/>
                  </a:cubicBezTo>
                  <a:cubicBezTo>
                    <a:pt x="16758" y="21600"/>
                    <a:pt x="21600" y="16758"/>
                    <a:pt x="21600" y="10800"/>
                  </a:cubicBezTo>
                  <a:cubicBezTo>
                    <a:pt x="21600" y="4842"/>
                    <a:pt x="16758" y="0"/>
                    <a:pt x="10800" y="0"/>
                  </a:cubicBezTo>
                  <a:cubicBezTo>
                    <a:pt x="4842" y="0"/>
                    <a:pt x="0" y="4842"/>
                    <a:pt x="0" y="10800"/>
                  </a:cubicBezTo>
                  <a:close/>
                  <a:moveTo>
                    <a:pt x="19846" y="10800"/>
                  </a:moveTo>
                  <a:cubicBezTo>
                    <a:pt x="19846" y="15778"/>
                    <a:pt x="15790" y="19834"/>
                    <a:pt x="10811" y="19834"/>
                  </a:cubicBezTo>
                  <a:cubicBezTo>
                    <a:pt x="5833" y="19834"/>
                    <a:pt x="1777" y="15778"/>
                    <a:pt x="1777" y="10800"/>
                  </a:cubicBezTo>
                  <a:cubicBezTo>
                    <a:pt x="1777" y="5822"/>
                    <a:pt x="5833" y="1766"/>
                    <a:pt x="10811" y="1766"/>
                  </a:cubicBezTo>
                  <a:cubicBezTo>
                    <a:pt x="15790" y="1766"/>
                    <a:pt x="19846" y="5822"/>
                    <a:pt x="19846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83" name="Shape">
              <a:extLst>
                <a:ext uri="{FF2B5EF4-FFF2-40B4-BE49-F238E27FC236}">
                  <a16:creationId xmlns:a16="http://schemas.microsoft.com/office/drawing/2014/main" id="{3DEB6A39-AC0C-BE48-8B03-96DC7D7F450F}"/>
                </a:ext>
              </a:extLst>
            </p:cNvPr>
            <p:cNvSpPr/>
            <p:nvPr/>
          </p:nvSpPr>
          <p:spPr>
            <a:xfrm>
              <a:off x="54876700" y="3721099"/>
              <a:ext cx="1882143" cy="1882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61"/>
                    <a:pt x="4853" y="21600"/>
                    <a:pt x="10800" y="21600"/>
                  </a:cubicBezTo>
                  <a:cubicBezTo>
                    <a:pt x="16761" y="21600"/>
                    <a:pt x="21600" y="16747"/>
                    <a:pt x="21600" y="10800"/>
                  </a:cubicBezTo>
                  <a:cubicBezTo>
                    <a:pt x="21600" y="4839"/>
                    <a:pt x="16747" y="0"/>
                    <a:pt x="10800" y="0"/>
                  </a:cubicBezTo>
                  <a:cubicBezTo>
                    <a:pt x="4839" y="0"/>
                    <a:pt x="0" y="4839"/>
                    <a:pt x="0" y="10800"/>
                  </a:cubicBezTo>
                  <a:close/>
                  <a:moveTo>
                    <a:pt x="19049" y="10800"/>
                  </a:moveTo>
                  <a:cubicBezTo>
                    <a:pt x="19049" y="15347"/>
                    <a:pt x="15347" y="19049"/>
                    <a:pt x="10800" y="19049"/>
                  </a:cubicBezTo>
                  <a:cubicBezTo>
                    <a:pt x="6253" y="19049"/>
                    <a:pt x="2551" y="15347"/>
                    <a:pt x="2551" y="10800"/>
                  </a:cubicBezTo>
                  <a:cubicBezTo>
                    <a:pt x="2551" y="6253"/>
                    <a:pt x="6253" y="2551"/>
                    <a:pt x="10800" y="2551"/>
                  </a:cubicBezTo>
                  <a:cubicBezTo>
                    <a:pt x="15347" y="2551"/>
                    <a:pt x="19049" y="6253"/>
                    <a:pt x="19049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84" name="Shape">
              <a:extLst>
                <a:ext uri="{FF2B5EF4-FFF2-40B4-BE49-F238E27FC236}">
                  <a16:creationId xmlns:a16="http://schemas.microsoft.com/office/drawing/2014/main" id="{AEB933A5-4051-5A49-8CE3-798B60A78F84}"/>
                </a:ext>
              </a:extLst>
            </p:cNvPr>
            <p:cNvSpPr/>
            <p:nvPr/>
          </p:nvSpPr>
          <p:spPr>
            <a:xfrm>
              <a:off x="53543199" y="2387599"/>
              <a:ext cx="4564386" cy="456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56"/>
                    <a:pt x="4844" y="21600"/>
                    <a:pt x="10800" y="21600"/>
                  </a:cubicBezTo>
                  <a:cubicBezTo>
                    <a:pt x="16756" y="21600"/>
                    <a:pt x="21600" y="16756"/>
                    <a:pt x="21600" y="10800"/>
                  </a:cubicBezTo>
                  <a:cubicBezTo>
                    <a:pt x="21600" y="4844"/>
                    <a:pt x="16756" y="0"/>
                    <a:pt x="10800" y="0"/>
                  </a:cubicBezTo>
                  <a:cubicBezTo>
                    <a:pt x="4844" y="0"/>
                    <a:pt x="0" y="4844"/>
                    <a:pt x="0" y="10800"/>
                  </a:cubicBezTo>
                  <a:close/>
                  <a:moveTo>
                    <a:pt x="20921" y="10800"/>
                  </a:moveTo>
                  <a:cubicBezTo>
                    <a:pt x="20921" y="16377"/>
                    <a:pt x="16383" y="20921"/>
                    <a:pt x="10800" y="20921"/>
                  </a:cubicBezTo>
                  <a:cubicBezTo>
                    <a:pt x="5217" y="20921"/>
                    <a:pt x="679" y="16383"/>
                    <a:pt x="679" y="10800"/>
                  </a:cubicBezTo>
                  <a:cubicBezTo>
                    <a:pt x="679" y="5223"/>
                    <a:pt x="5217" y="679"/>
                    <a:pt x="10800" y="679"/>
                  </a:cubicBezTo>
                  <a:cubicBezTo>
                    <a:pt x="16383" y="679"/>
                    <a:pt x="20921" y="5223"/>
                    <a:pt x="20921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85" name="Shape">
              <a:extLst>
                <a:ext uri="{FF2B5EF4-FFF2-40B4-BE49-F238E27FC236}">
                  <a16:creationId xmlns:a16="http://schemas.microsoft.com/office/drawing/2014/main" id="{B72C2F46-C2E4-CA4F-BF9F-33FB587B46C5}"/>
                </a:ext>
              </a:extLst>
            </p:cNvPr>
            <p:cNvSpPr/>
            <p:nvPr/>
          </p:nvSpPr>
          <p:spPr>
            <a:xfrm>
              <a:off x="53263800" y="2108200"/>
              <a:ext cx="5105400" cy="510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53"/>
                    <a:pt x="4847" y="21600"/>
                    <a:pt x="10800" y="21600"/>
                  </a:cubicBezTo>
                  <a:cubicBezTo>
                    <a:pt x="16753" y="21600"/>
                    <a:pt x="21600" y="16753"/>
                    <a:pt x="21600" y="10800"/>
                  </a:cubicBezTo>
                  <a:cubicBezTo>
                    <a:pt x="21600" y="4847"/>
                    <a:pt x="16753" y="0"/>
                    <a:pt x="10800" y="0"/>
                  </a:cubicBezTo>
                  <a:cubicBezTo>
                    <a:pt x="4847" y="0"/>
                    <a:pt x="0" y="4847"/>
                    <a:pt x="0" y="10800"/>
                  </a:cubicBezTo>
                  <a:close/>
                  <a:moveTo>
                    <a:pt x="21047" y="10800"/>
                  </a:moveTo>
                  <a:cubicBezTo>
                    <a:pt x="21047" y="16447"/>
                    <a:pt x="16453" y="21041"/>
                    <a:pt x="10805" y="21041"/>
                  </a:cubicBezTo>
                  <a:cubicBezTo>
                    <a:pt x="5158" y="21041"/>
                    <a:pt x="564" y="16447"/>
                    <a:pt x="564" y="10800"/>
                  </a:cubicBezTo>
                  <a:cubicBezTo>
                    <a:pt x="564" y="5153"/>
                    <a:pt x="5158" y="559"/>
                    <a:pt x="10805" y="559"/>
                  </a:cubicBezTo>
                  <a:cubicBezTo>
                    <a:pt x="16447" y="559"/>
                    <a:pt x="21047" y="5153"/>
                    <a:pt x="21047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86" name="Shape">
              <a:extLst>
                <a:ext uri="{FF2B5EF4-FFF2-40B4-BE49-F238E27FC236}">
                  <a16:creationId xmlns:a16="http://schemas.microsoft.com/office/drawing/2014/main" id="{3802C280-9C89-FB4D-90CD-8D0201A1BC40}"/>
                </a:ext>
              </a:extLst>
            </p:cNvPr>
            <p:cNvSpPr/>
            <p:nvPr/>
          </p:nvSpPr>
          <p:spPr>
            <a:xfrm>
              <a:off x="52997099" y="1841499"/>
              <a:ext cx="5643887" cy="5643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54"/>
                    <a:pt x="4846" y="21600"/>
                    <a:pt x="10800" y="21600"/>
                  </a:cubicBezTo>
                  <a:cubicBezTo>
                    <a:pt x="16754" y="21600"/>
                    <a:pt x="21600" y="16754"/>
                    <a:pt x="21600" y="10800"/>
                  </a:cubicBezTo>
                  <a:cubicBezTo>
                    <a:pt x="21600" y="4846"/>
                    <a:pt x="16754" y="0"/>
                    <a:pt x="10800" y="0"/>
                  </a:cubicBezTo>
                  <a:cubicBezTo>
                    <a:pt x="4846" y="0"/>
                    <a:pt x="0" y="4846"/>
                    <a:pt x="0" y="10800"/>
                  </a:cubicBezTo>
                  <a:close/>
                  <a:moveTo>
                    <a:pt x="21148" y="10800"/>
                  </a:moveTo>
                  <a:cubicBezTo>
                    <a:pt x="21148" y="16506"/>
                    <a:pt x="16506" y="21148"/>
                    <a:pt x="10800" y="21148"/>
                  </a:cubicBezTo>
                  <a:cubicBezTo>
                    <a:pt x="5094" y="21148"/>
                    <a:pt x="452" y="16506"/>
                    <a:pt x="452" y="10800"/>
                  </a:cubicBezTo>
                  <a:cubicBezTo>
                    <a:pt x="452" y="5094"/>
                    <a:pt x="5094" y="452"/>
                    <a:pt x="10800" y="452"/>
                  </a:cubicBezTo>
                  <a:cubicBezTo>
                    <a:pt x="16506" y="452"/>
                    <a:pt x="21148" y="5094"/>
                    <a:pt x="21148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87" name="Shape">
              <a:extLst>
                <a:ext uri="{FF2B5EF4-FFF2-40B4-BE49-F238E27FC236}">
                  <a16:creationId xmlns:a16="http://schemas.microsoft.com/office/drawing/2014/main" id="{941627C4-B4A2-EA4C-8CF2-149967A7906E}"/>
                </a:ext>
              </a:extLst>
            </p:cNvPr>
            <p:cNvSpPr/>
            <p:nvPr/>
          </p:nvSpPr>
          <p:spPr>
            <a:xfrm>
              <a:off x="53822599" y="2666999"/>
              <a:ext cx="4000502" cy="40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52"/>
                    <a:pt x="4841" y="21600"/>
                    <a:pt x="10800" y="21600"/>
                  </a:cubicBezTo>
                  <a:cubicBezTo>
                    <a:pt x="16752" y="21600"/>
                    <a:pt x="21600" y="16759"/>
                    <a:pt x="21600" y="10800"/>
                  </a:cubicBezTo>
                  <a:cubicBezTo>
                    <a:pt x="21600" y="4848"/>
                    <a:pt x="16759" y="0"/>
                    <a:pt x="10800" y="0"/>
                  </a:cubicBezTo>
                  <a:cubicBezTo>
                    <a:pt x="4841" y="7"/>
                    <a:pt x="0" y="4848"/>
                    <a:pt x="0" y="10800"/>
                  </a:cubicBezTo>
                  <a:close/>
                  <a:moveTo>
                    <a:pt x="20743" y="10800"/>
                  </a:moveTo>
                  <a:cubicBezTo>
                    <a:pt x="20743" y="16286"/>
                    <a:pt x="16279" y="20750"/>
                    <a:pt x="10793" y="20750"/>
                  </a:cubicBezTo>
                  <a:cubicBezTo>
                    <a:pt x="5307" y="20750"/>
                    <a:pt x="843" y="16286"/>
                    <a:pt x="843" y="10800"/>
                  </a:cubicBezTo>
                  <a:cubicBezTo>
                    <a:pt x="843" y="5314"/>
                    <a:pt x="5307" y="850"/>
                    <a:pt x="10793" y="850"/>
                  </a:cubicBezTo>
                  <a:cubicBezTo>
                    <a:pt x="16279" y="857"/>
                    <a:pt x="20743" y="5314"/>
                    <a:pt x="20743" y="108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1907DC5D-4F3E-4A99-A621-6F93F32265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5560" y="660468"/>
            <a:ext cx="6111240" cy="1421700"/>
          </a:xfrm>
        </p:spPr>
        <p:txBody>
          <a:bodyPr anchor="b"/>
          <a:lstStyle>
            <a:lvl1pPr>
              <a:defRPr sz="60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DA8F992-7750-4566-AB4F-B2E8F3794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6441" y="2788234"/>
            <a:ext cx="3389993" cy="273250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FEC4993-EF72-4ADC-8D11-1EB7C940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145FAD1-5607-4570-9675-FE264814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65FB8DD-A34F-4C06-9929-1E68FACD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A537F86F-E8D6-44FF-939F-7EB5A46935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24634" y="650761"/>
            <a:ext cx="1701800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7C97F11-0CC0-4E01-8422-6143830432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24634" y="880688"/>
            <a:ext cx="1701800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2609FE-C556-4394-9CD9-CACD20BC72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24634" y="1110614"/>
            <a:ext cx="1701800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6026D2-ECE2-A447-89DE-1CB0B76633A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85938" y="2733675"/>
            <a:ext cx="1185862" cy="1420813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82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and Typograph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BB3FC47E-3339-49A8-AEF2-ECC3BF151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3709150"/>
            <a:ext cx="10515600" cy="13258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b="1" dirty="0">
                <a:latin typeface="+mn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29D5438-3BC8-4817-9C86-A9AAA6047492}"/>
              </a:ext>
            </a:extLst>
          </p:cNvPr>
          <p:cNvSpPr txBox="1"/>
          <p:nvPr userDrawn="1"/>
        </p:nvSpPr>
        <p:spPr>
          <a:xfrm>
            <a:off x="467720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/>
              <a:t>Aa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676EAA04-3941-4EEF-875A-DA2DBBB0CA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7206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Font name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9DB07F4-2F4D-4904-9DDA-6D453F791811}"/>
              </a:ext>
            </a:extLst>
          </p:cNvPr>
          <p:cNvSpPr txBox="1"/>
          <p:nvPr userDrawn="1"/>
        </p:nvSpPr>
        <p:spPr>
          <a:xfrm>
            <a:off x="766471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latin typeface="+mj-lt"/>
              </a:rPr>
              <a:t>Aa</a:t>
            </a:r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id="{72303254-B5A5-44B0-8D71-FB4149C10B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4716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Font name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E4A28C5-8D17-46B7-A2F8-C8D15E6070A0}"/>
              </a:ext>
            </a:extLst>
          </p:cNvPr>
          <p:cNvGrpSpPr/>
          <p:nvPr userDrawn="1"/>
        </p:nvGrpSpPr>
        <p:grpSpPr>
          <a:xfrm>
            <a:off x="838199" y="1830763"/>
            <a:ext cx="10515602" cy="1741127"/>
            <a:chOff x="838198" y="7053492"/>
            <a:chExt cx="10515602" cy="1741127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3B69FD3-5330-4B44-BE99-C94E8E438844}"/>
                </a:ext>
              </a:extLst>
            </p:cNvPr>
            <p:cNvSpPr/>
            <p:nvPr userDrawn="1"/>
          </p:nvSpPr>
          <p:spPr>
            <a:xfrm>
              <a:off x="838198" y="7053492"/>
              <a:ext cx="894312" cy="17411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6A3553F-9497-443F-9B30-185F58E43641}"/>
                </a:ext>
              </a:extLst>
            </p:cNvPr>
            <p:cNvSpPr/>
            <p:nvPr userDrawn="1"/>
          </p:nvSpPr>
          <p:spPr>
            <a:xfrm>
              <a:off x="838198" y="7053492"/>
              <a:ext cx="894312" cy="15513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0927AA0-3D32-494A-98B7-5343893B90AE}"/>
                </a:ext>
              </a:extLst>
            </p:cNvPr>
            <p:cNvSpPr/>
            <p:nvPr userDrawn="1"/>
          </p:nvSpPr>
          <p:spPr>
            <a:xfrm>
              <a:off x="838198" y="7053492"/>
              <a:ext cx="894312" cy="1361486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F285195-7A47-4C6B-80AF-74EFD8DB5035}"/>
                </a:ext>
              </a:extLst>
            </p:cNvPr>
            <p:cNvSpPr/>
            <p:nvPr userDrawn="1"/>
          </p:nvSpPr>
          <p:spPr>
            <a:xfrm>
              <a:off x="838198" y="7053492"/>
              <a:ext cx="894312" cy="1171666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E0AAA3E-BD89-49E9-83FD-96E1DFF9FEAC}"/>
                </a:ext>
              </a:extLst>
            </p:cNvPr>
            <p:cNvSpPr/>
            <p:nvPr userDrawn="1"/>
          </p:nvSpPr>
          <p:spPr>
            <a:xfrm>
              <a:off x="838198" y="7053492"/>
              <a:ext cx="894312" cy="981846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143A7AA-A420-473F-BD58-F77052434724}"/>
                </a:ext>
              </a:extLst>
            </p:cNvPr>
            <p:cNvSpPr/>
            <p:nvPr userDrawn="1"/>
          </p:nvSpPr>
          <p:spPr>
            <a:xfrm>
              <a:off x="838199" y="7053492"/>
              <a:ext cx="894312" cy="788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75F47C1-B3E5-4FA1-A0BF-2A56B443134D}"/>
                </a:ext>
              </a:extLst>
            </p:cNvPr>
            <p:cNvSpPr/>
            <p:nvPr userDrawn="1"/>
          </p:nvSpPr>
          <p:spPr>
            <a:xfrm>
              <a:off x="1907230" y="7053492"/>
              <a:ext cx="894312" cy="174112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E1F0A0B-38FC-4999-BBC6-8FC2AE539907}"/>
                </a:ext>
              </a:extLst>
            </p:cNvPr>
            <p:cNvSpPr/>
            <p:nvPr userDrawn="1"/>
          </p:nvSpPr>
          <p:spPr>
            <a:xfrm>
              <a:off x="1907230" y="7053492"/>
              <a:ext cx="894312" cy="155130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E614697-0DBD-490C-9DF4-7BF7B843F911}"/>
                </a:ext>
              </a:extLst>
            </p:cNvPr>
            <p:cNvSpPr/>
            <p:nvPr userDrawn="1"/>
          </p:nvSpPr>
          <p:spPr>
            <a:xfrm>
              <a:off x="1907230" y="7053492"/>
              <a:ext cx="894312" cy="136148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FC15093-9D3B-4E71-942E-BF882924E7EF}"/>
                </a:ext>
              </a:extLst>
            </p:cNvPr>
            <p:cNvSpPr/>
            <p:nvPr userDrawn="1"/>
          </p:nvSpPr>
          <p:spPr>
            <a:xfrm>
              <a:off x="1907230" y="7053492"/>
              <a:ext cx="894312" cy="11716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3E5302F-C2A7-4F9C-AAA0-E9121873C1F2}"/>
                </a:ext>
              </a:extLst>
            </p:cNvPr>
            <p:cNvSpPr/>
            <p:nvPr userDrawn="1"/>
          </p:nvSpPr>
          <p:spPr>
            <a:xfrm>
              <a:off x="1907230" y="7053492"/>
              <a:ext cx="894312" cy="98184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CC1BC52-5871-4DDD-B212-C3ABF34F3D8E}"/>
                </a:ext>
              </a:extLst>
            </p:cNvPr>
            <p:cNvSpPr/>
            <p:nvPr userDrawn="1"/>
          </p:nvSpPr>
          <p:spPr>
            <a:xfrm>
              <a:off x="1907231" y="7053492"/>
              <a:ext cx="894312" cy="7882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672289D4-2F07-4B9C-AD74-3162CA8EE3BB}"/>
                </a:ext>
              </a:extLst>
            </p:cNvPr>
            <p:cNvSpPr/>
            <p:nvPr userDrawn="1"/>
          </p:nvSpPr>
          <p:spPr>
            <a:xfrm>
              <a:off x="2976262" y="7053492"/>
              <a:ext cx="894312" cy="174112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7848656-58AA-48DE-A204-058DAE79636C}"/>
                </a:ext>
              </a:extLst>
            </p:cNvPr>
            <p:cNvSpPr/>
            <p:nvPr userDrawn="1"/>
          </p:nvSpPr>
          <p:spPr>
            <a:xfrm>
              <a:off x="2976262" y="7053492"/>
              <a:ext cx="894312" cy="155130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BEBD36C-F0BE-4FA4-916C-88917F64CF26}"/>
                </a:ext>
              </a:extLst>
            </p:cNvPr>
            <p:cNvSpPr/>
            <p:nvPr userDrawn="1"/>
          </p:nvSpPr>
          <p:spPr>
            <a:xfrm>
              <a:off x="2976262" y="7053492"/>
              <a:ext cx="894312" cy="1361486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5FBB0AE-5AC2-4713-A9C3-420CC2276234}"/>
                </a:ext>
              </a:extLst>
            </p:cNvPr>
            <p:cNvSpPr/>
            <p:nvPr userDrawn="1"/>
          </p:nvSpPr>
          <p:spPr>
            <a:xfrm>
              <a:off x="2976262" y="7053492"/>
              <a:ext cx="894312" cy="117166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009FB69-45D9-42A3-840E-4A6065C46B05}"/>
                </a:ext>
              </a:extLst>
            </p:cNvPr>
            <p:cNvSpPr/>
            <p:nvPr userDrawn="1"/>
          </p:nvSpPr>
          <p:spPr>
            <a:xfrm>
              <a:off x="2976262" y="7053492"/>
              <a:ext cx="894312" cy="98184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6C55F99-DD1A-4FBF-AC5F-F94BD35D35B9}"/>
                </a:ext>
              </a:extLst>
            </p:cNvPr>
            <p:cNvSpPr/>
            <p:nvPr userDrawn="1"/>
          </p:nvSpPr>
          <p:spPr>
            <a:xfrm>
              <a:off x="2976263" y="7053492"/>
              <a:ext cx="894312" cy="7882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A09E76C-E9DC-42A4-844A-83CFB70282F2}"/>
                </a:ext>
              </a:extLst>
            </p:cNvPr>
            <p:cNvSpPr/>
            <p:nvPr userDrawn="1"/>
          </p:nvSpPr>
          <p:spPr>
            <a:xfrm>
              <a:off x="4045294" y="7053492"/>
              <a:ext cx="894312" cy="1741127"/>
            </a:xfrm>
            <a:prstGeom prst="rect">
              <a:avLst/>
            </a:prstGeom>
            <a:solidFill>
              <a:schemeClr val="tx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37C881B-A32D-4173-B97C-9AE4462F6D46}"/>
                </a:ext>
              </a:extLst>
            </p:cNvPr>
            <p:cNvSpPr/>
            <p:nvPr userDrawn="1"/>
          </p:nvSpPr>
          <p:spPr>
            <a:xfrm>
              <a:off x="4045294" y="7053492"/>
              <a:ext cx="894312" cy="1551307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DFFA2D3-4427-435F-9476-9D1D196BA351}"/>
                </a:ext>
              </a:extLst>
            </p:cNvPr>
            <p:cNvSpPr/>
            <p:nvPr userDrawn="1"/>
          </p:nvSpPr>
          <p:spPr>
            <a:xfrm>
              <a:off x="4045294" y="7053492"/>
              <a:ext cx="894312" cy="136148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5359FDD-C3E2-4E82-B489-3667B937FCCC}"/>
                </a:ext>
              </a:extLst>
            </p:cNvPr>
            <p:cNvSpPr/>
            <p:nvPr userDrawn="1"/>
          </p:nvSpPr>
          <p:spPr>
            <a:xfrm>
              <a:off x="4045294" y="7053492"/>
              <a:ext cx="894312" cy="117166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51F5BC7-60B2-4245-B628-D0B0B58F3870}"/>
                </a:ext>
              </a:extLst>
            </p:cNvPr>
            <p:cNvSpPr/>
            <p:nvPr userDrawn="1"/>
          </p:nvSpPr>
          <p:spPr>
            <a:xfrm>
              <a:off x="4045294" y="7053492"/>
              <a:ext cx="894312" cy="981846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112908A-333A-4E9B-BC64-5A8FBC15F8A5}"/>
                </a:ext>
              </a:extLst>
            </p:cNvPr>
            <p:cNvSpPr/>
            <p:nvPr userDrawn="1"/>
          </p:nvSpPr>
          <p:spPr>
            <a:xfrm>
              <a:off x="4045295" y="7053492"/>
              <a:ext cx="894312" cy="78825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F4AF95D2-10C1-4707-B16C-AD759523292F}"/>
                </a:ext>
              </a:extLst>
            </p:cNvPr>
            <p:cNvSpPr/>
            <p:nvPr userDrawn="1"/>
          </p:nvSpPr>
          <p:spPr>
            <a:xfrm>
              <a:off x="5114326" y="7053492"/>
              <a:ext cx="894312" cy="174112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F7E5F539-0C42-41C2-9F1B-94B3FBD1B2FE}"/>
                </a:ext>
              </a:extLst>
            </p:cNvPr>
            <p:cNvSpPr/>
            <p:nvPr userDrawn="1"/>
          </p:nvSpPr>
          <p:spPr>
            <a:xfrm>
              <a:off x="5114326" y="7053492"/>
              <a:ext cx="894312" cy="15513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0C8C46AC-1359-4049-A501-544F893CCD8F}"/>
                </a:ext>
              </a:extLst>
            </p:cNvPr>
            <p:cNvSpPr/>
            <p:nvPr userDrawn="1"/>
          </p:nvSpPr>
          <p:spPr>
            <a:xfrm>
              <a:off x="5114326" y="7053492"/>
              <a:ext cx="894312" cy="13614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9EDF415-C2A4-4B62-9A94-AB09414746B6}"/>
                </a:ext>
              </a:extLst>
            </p:cNvPr>
            <p:cNvSpPr/>
            <p:nvPr userDrawn="1"/>
          </p:nvSpPr>
          <p:spPr>
            <a:xfrm>
              <a:off x="5114326" y="7053492"/>
              <a:ext cx="894312" cy="11716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4016FA6-9BA3-4CA9-B07F-2C07A5A1F27D}"/>
                </a:ext>
              </a:extLst>
            </p:cNvPr>
            <p:cNvSpPr/>
            <p:nvPr userDrawn="1"/>
          </p:nvSpPr>
          <p:spPr>
            <a:xfrm>
              <a:off x="5114326" y="7053492"/>
              <a:ext cx="894312" cy="9818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A4AFB830-8619-491B-9E05-79439D2CC494}"/>
                </a:ext>
              </a:extLst>
            </p:cNvPr>
            <p:cNvSpPr/>
            <p:nvPr userDrawn="1"/>
          </p:nvSpPr>
          <p:spPr>
            <a:xfrm>
              <a:off x="5114327" y="7053492"/>
              <a:ext cx="894312" cy="7882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834308E-26D8-4B6B-A80F-06E09D11CE13}"/>
                </a:ext>
              </a:extLst>
            </p:cNvPr>
            <p:cNvSpPr/>
            <p:nvPr userDrawn="1"/>
          </p:nvSpPr>
          <p:spPr>
            <a:xfrm>
              <a:off x="6183358" y="7053492"/>
              <a:ext cx="894312" cy="174112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96D4A49-3B3E-42BE-B628-1271B5E5C0EB}"/>
                </a:ext>
              </a:extLst>
            </p:cNvPr>
            <p:cNvSpPr/>
            <p:nvPr userDrawn="1"/>
          </p:nvSpPr>
          <p:spPr>
            <a:xfrm>
              <a:off x="6183358" y="7053492"/>
              <a:ext cx="894312" cy="15513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4305FE6-C032-4EC5-9E55-58C868FEC5AB}"/>
                </a:ext>
              </a:extLst>
            </p:cNvPr>
            <p:cNvSpPr/>
            <p:nvPr userDrawn="1"/>
          </p:nvSpPr>
          <p:spPr>
            <a:xfrm>
              <a:off x="6183358" y="7053492"/>
              <a:ext cx="894312" cy="13614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3F33CB3-0269-4DEE-884B-447C018E48FD}"/>
                </a:ext>
              </a:extLst>
            </p:cNvPr>
            <p:cNvSpPr/>
            <p:nvPr userDrawn="1"/>
          </p:nvSpPr>
          <p:spPr>
            <a:xfrm>
              <a:off x="6183358" y="7053492"/>
              <a:ext cx="894312" cy="11716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2DAAADE-BD07-42C3-8E74-CC7D317C0D91}"/>
                </a:ext>
              </a:extLst>
            </p:cNvPr>
            <p:cNvSpPr/>
            <p:nvPr userDrawn="1"/>
          </p:nvSpPr>
          <p:spPr>
            <a:xfrm>
              <a:off x="6183358" y="7053492"/>
              <a:ext cx="894312" cy="98184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3E232A58-F3F7-46C7-B5A7-0F3F0885C948}"/>
                </a:ext>
              </a:extLst>
            </p:cNvPr>
            <p:cNvSpPr/>
            <p:nvPr userDrawn="1"/>
          </p:nvSpPr>
          <p:spPr>
            <a:xfrm>
              <a:off x="6183359" y="7053492"/>
              <a:ext cx="894312" cy="7882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8D9B93B-7900-4D89-8AEA-9D8491C9E1FB}"/>
                </a:ext>
              </a:extLst>
            </p:cNvPr>
            <p:cNvSpPr/>
            <p:nvPr userDrawn="1"/>
          </p:nvSpPr>
          <p:spPr>
            <a:xfrm>
              <a:off x="7252390" y="7053492"/>
              <a:ext cx="894312" cy="174112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03AA562-7B64-480A-8099-BA106DC128CA}"/>
                </a:ext>
              </a:extLst>
            </p:cNvPr>
            <p:cNvSpPr/>
            <p:nvPr userDrawn="1"/>
          </p:nvSpPr>
          <p:spPr>
            <a:xfrm>
              <a:off x="7252390" y="7053492"/>
              <a:ext cx="894312" cy="155130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74F9273-883F-4E47-8145-5B1F1C7C4DB9}"/>
                </a:ext>
              </a:extLst>
            </p:cNvPr>
            <p:cNvSpPr/>
            <p:nvPr userDrawn="1"/>
          </p:nvSpPr>
          <p:spPr>
            <a:xfrm>
              <a:off x="7252390" y="7053492"/>
              <a:ext cx="894312" cy="13614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4874289B-03EE-453F-86CF-35CD3FF3F056}"/>
                </a:ext>
              </a:extLst>
            </p:cNvPr>
            <p:cNvSpPr/>
            <p:nvPr userDrawn="1"/>
          </p:nvSpPr>
          <p:spPr>
            <a:xfrm>
              <a:off x="7252390" y="7053492"/>
              <a:ext cx="894312" cy="117166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9B20AEB9-C60D-4E38-8729-9A1D8A45CE15}"/>
                </a:ext>
              </a:extLst>
            </p:cNvPr>
            <p:cNvSpPr/>
            <p:nvPr userDrawn="1"/>
          </p:nvSpPr>
          <p:spPr>
            <a:xfrm>
              <a:off x="7252390" y="7053492"/>
              <a:ext cx="894312" cy="9818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CBEAFAE-6994-43C2-B2D2-A39E3395E33A}"/>
                </a:ext>
              </a:extLst>
            </p:cNvPr>
            <p:cNvSpPr/>
            <p:nvPr userDrawn="1"/>
          </p:nvSpPr>
          <p:spPr>
            <a:xfrm>
              <a:off x="7252391" y="7053492"/>
              <a:ext cx="894312" cy="7882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88377E2-68B6-4AFC-B524-46DB15EB728A}"/>
                </a:ext>
              </a:extLst>
            </p:cNvPr>
            <p:cNvSpPr/>
            <p:nvPr userDrawn="1"/>
          </p:nvSpPr>
          <p:spPr>
            <a:xfrm>
              <a:off x="8321422" y="7053492"/>
              <a:ext cx="894312" cy="174112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43CEA4F-0FA7-4235-890B-6538FF831CDB}"/>
                </a:ext>
              </a:extLst>
            </p:cNvPr>
            <p:cNvSpPr/>
            <p:nvPr userDrawn="1"/>
          </p:nvSpPr>
          <p:spPr>
            <a:xfrm>
              <a:off x="8321422" y="7053492"/>
              <a:ext cx="894312" cy="155130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66B99DB-1249-45CE-9D4C-60E6FCC82CAF}"/>
                </a:ext>
              </a:extLst>
            </p:cNvPr>
            <p:cNvSpPr/>
            <p:nvPr userDrawn="1"/>
          </p:nvSpPr>
          <p:spPr>
            <a:xfrm>
              <a:off x="8321422" y="7053492"/>
              <a:ext cx="894312" cy="13614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F0F9C2A-1BEF-4593-B806-412BC57D2D1B}"/>
                </a:ext>
              </a:extLst>
            </p:cNvPr>
            <p:cNvSpPr/>
            <p:nvPr userDrawn="1"/>
          </p:nvSpPr>
          <p:spPr>
            <a:xfrm>
              <a:off x="8321422" y="7053492"/>
              <a:ext cx="894312" cy="11716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BC2E0508-66AF-48F2-8C89-6522FD6A4E2C}"/>
                </a:ext>
              </a:extLst>
            </p:cNvPr>
            <p:cNvSpPr/>
            <p:nvPr userDrawn="1"/>
          </p:nvSpPr>
          <p:spPr>
            <a:xfrm>
              <a:off x="8321422" y="7053492"/>
              <a:ext cx="894312" cy="9818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A54BE63-E7F8-4C36-9D25-6749C4C3EDEB}"/>
                </a:ext>
              </a:extLst>
            </p:cNvPr>
            <p:cNvSpPr/>
            <p:nvPr userDrawn="1"/>
          </p:nvSpPr>
          <p:spPr>
            <a:xfrm>
              <a:off x="8321423" y="7053492"/>
              <a:ext cx="894312" cy="7882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E38759F4-39F1-4F18-9325-BA56287B3053}"/>
                </a:ext>
              </a:extLst>
            </p:cNvPr>
            <p:cNvSpPr/>
            <p:nvPr userDrawn="1"/>
          </p:nvSpPr>
          <p:spPr>
            <a:xfrm>
              <a:off x="9390454" y="7053492"/>
              <a:ext cx="894312" cy="17411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A06290C7-0487-469A-BFAB-931DFF73A6AF}"/>
                </a:ext>
              </a:extLst>
            </p:cNvPr>
            <p:cNvSpPr/>
            <p:nvPr userDrawn="1"/>
          </p:nvSpPr>
          <p:spPr>
            <a:xfrm>
              <a:off x="9390454" y="7053492"/>
              <a:ext cx="894312" cy="15513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74BB7A9-1A2E-425D-BCF6-9CE05A7A7931}"/>
                </a:ext>
              </a:extLst>
            </p:cNvPr>
            <p:cNvSpPr/>
            <p:nvPr userDrawn="1"/>
          </p:nvSpPr>
          <p:spPr>
            <a:xfrm>
              <a:off x="9390454" y="7053492"/>
              <a:ext cx="894312" cy="136148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09EB6AB7-07BB-4434-A8CD-E15B65751757}"/>
                </a:ext>
              </a:extLst>
            </p:cNvPr>
            <p:cNvSpPr/>
            <p:nvPr userDrawn="1"/>
          </p:nvSpPr>
          <p:spPr>
            <a:xfrm>
              <a:off x="9390454" y="7053492"/>
              <a:ext cx="894312" cy="11716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D4D2CA3-8F60-49AA-A1AA-9DD0AD2725F1}"/>
                </a:ext>
              </a:extLst>
            </p:cNvPr>
            <p:cNvSpPr/>
            <p:nvPr userDrawn="1"/>
          </p:nvSpPr>
          <p:spPr>
            <a:xfrm>
              <a:off x="9390454" y="7053492"/>
              <a:ext cx="894312" cy="9818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97CA37D8-0C58-49DF-841B-78FB89723D6E}"/>
                </a:ext>
              </a:extLst>
            </p:cNvPr>
            <p:cNvSpPr/>
            <p:nvPr userDrawn="1"/>
          </p:nvSpPr>
          <p:spPr>
            <a:xfrm>
              <a:off x="9390455" y="7053492"/>
              <a:ext cx="894312" cy="7882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A11F302-8831-4596-9193-EF9D5DE2EAA8}"/>
                </a:ext>
              </a:extLst>
            </p:cNvPr>
            <p:cNvSpPr/>
            <p:nvPr userDrawn="1"/>
          </p:nvSpPr>
          <p:spPr>
            <a:xfrm>
              <a:off x="10459487" y="7053492"/>
              <a:ext cx="894312" cy="174112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8FAB9D2-94E0-4985-8153-976D95A9BC7D}"/>
                </a:ext>
              </a:extLst>
            </p:cNvPr>
            <p:cNvSpPr/>
            <p:nvPr userDrawn="1"/>
          </p:nvSpPr>
          <p:spPr>
            <a:xfrm>
              <a:off x="10459487" y="7053492"/>
              <a:ext cx="894312" cy="155130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178ECA6-0D09-4126-A5EE-348EB6C7DAAC}"/>
                </a:ext>
              </a:extLst>
            </p:cNvPr>
            <p:cNvSpPr/>
            <p:nvPr userDrawn="1"/>
          </p:nvSpPr>
          <p:spPr>
            <a:xfrm>
              <a:off x="10459487" y="7053492"/>
              <a:ext cx="894312" cy="136148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A7BA8C1-CE2F-493F-8F2B-94ED225B2677}"/>
                </a:ext>
              </a:extLst>
            </p:cNvPr>
            <p:cNvSpPr/>
            <p:nvPr userDrawn="1"/>
          </p:nvSpPr>
          <p:spPr>
            <a:xfrm>
              <a:off x="10459487" y="7053492"/>
              <a:ext cx="894312" cy="11716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644FA0E-1D42-4FED-A0B4-0F4E90C11920}"/>
                </a:ext>
              </a:extLst>
            </p:cNvPr>
            <p:cNvSpPr/>
            <p:nvPr userDrawn="1"/>
          </p:nvSpPr>
          <p:spPr>
            <a:xfrm>
              <a:off x="10459487" y="7053492"/>
              <a:ext cx="894312" cy="9818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43088654-3E4A-402C-989C-6E467FC6FC06}"/>
                </a:ext>
              </a:extLst>
            </p:cNvPr>
            <p:cNvSpPr/>
            <p:nvPr userDrawn="1"/>
          </p:nvSpPr>
          <p:spPr>
            <a:xfrm>
              <a:off x="10459488" y="7053492"/>
              <a:ext cx="894312" cy="78825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516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4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A1C96-B709-7416-08EA-A1654AB36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0CE0C-B10F-146A-4A30-C38892BF8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3C3D1-56F1-6489-B152-5DF250A4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FA06-F43C-2C48-AF67-2824D00240F6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D3E2B-96E1-C03A-77F2-9B8A2A71E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08190-971E-17FA-FD25-F4C524A86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C632-50F9-0444-915F-E40B1227B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72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www.presentationgo.com/" TargetMode="Externa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6C7F94-AC2B-4ABA-8168-9102B651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9E8B4-649E-4A8B-B6EE-CC6C44EF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133B5-720F-4407-9AAB-3B5E07088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1AE36-FE6A-4E21-B178-40F00D0FF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54408-120E-4EFA-AC50-C50B6469D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93780E-9A94-4D66-9FC2-734AC5AEF5F1}"/>
              </a:ext>
            </a:extLst>
          </p:cNvPr>
          <p:cNvSpPr/>
          <p:nvPr userDrawn="1"/>
        </p:nvSpPr>
        <p:spPr>
          <a:xfrm>
            <a:off x="-12701" y="7007226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11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32F9B4-C534-44E7-8E53-6B3CF87C8383}"/>
              </a:ext>
            </a:extLst>
          </p:cNvPr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BD643E-9383-4DCE-97E0-18B6179C2E33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47BF03-421F-44AE-8D61-516BA442BCFD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5AF704-0297-4965-ABDA-DCACCBDEC4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2" name="MSIPCMContentMarking" descr="{&quot;HashCode&quot;:-1699574231,&quot;Placement&quot;:&quot;Footer&quot;,&quot;Top&quot;:523.380066,&quot;Left&quot;:0.0,&quot;SlideWidth&quot;:960,&quot;SlideHeight&quot;:540}">
            <a:extLst>
              <a:ext uri="{FF2B5EF4-FFF2-40B4-BE49-F238E27FC236}">
                <a16:creationId xmlns:a16="http://schemas.microsoft.com/office/drawing/2014/main" id="{F4407121-7318-471F-B545-B222EEF3283A}"/>
              </a:ext>
            </a:extLst>
          </p:cNvPr>
          <p:cNvSpPr txBox="1"/>
          <p:nvPr userDrawn="1"/>
        </p:nvSpPr>
        <p:spPr>
          <a:xfrm>
            <a:off x="0" y="6646927"/>
            <a:ext cx="619703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tr-TR" sz="700" dirty="0">
                <a:solidFill>
                  <a:srgbClr val="000000"/>
                </a:solidFill>
                <a:latin typeface="Calibri" panose="020F0502020204030204" pitchFamily="34" charset="0"/>
              </a:rPr>
              <a:t>C2 General</a:t>
            </a:r>
          </a:p>
        </p:txBody>
      </p:sp>
    </p:spTree>
    <p:extLst>
      <p:ext uri="{BB962C8B-B14F-4D97-AF65-F5344CB8AC3E}">
        <p14:creationId xmlns:p14="http://schemas.microsoft.com/office/powerpoint/2010/main" val="226302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77" r:id="rId8"/>
    <p:sldLayoutId id="2147483695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MSIPCMContentMarking" descr="{&quot;HashCode&quot;:-1699574231,&quot;Placement&quot;:&quot;Footer&quot;,&quot;Top&quot;:523.380066,&quot;Left&quot;:0.0,&quot;SlideWidth&quot;:960,&quot;SlideHeight&quot;:540}">
            <a:extLst>
              <a:ext uri="{FF2B5EF4-FFF2-40B4-BE49-F238E27FC236}">
                <a16:creationId xmlns:a16="http://schemas.microsoft.com/office/drawing/2014/main" id="{AA7AE5F1-11C3-4C3A-8D63-64B3BF51A211}"/>
              </a:ext>
            </a:extLst>
          </p:cNvPr>
          <p:cNvSpPr txBox="1"/>
          <p:nvPr userDrawn="1"/>
        </p:nvSpPr>
        <p:spPr>
          <a:xfrm>
            <a:off x="0" y="6646927"/>
            <a:ext cx="619703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tr-TR" sz="700" dirty="0">
                <a:solidFill>
                  <a:srgbClr val="000000"/>
                </a:solidFill>
                <a:latin typeface="Calibri" panose="020F0502020204030204" pitchFamily="34" charset="0"/>
              </a:rPr>
              <a:t>C2 General</a:t>
            </a:r>
          </a:p>
        </p:txBody>
      </p:sp>
    </p:spTree>
    <p:extLst>
      <p:ext uri="{BB962C8B-B14F-4D97-AF65-F5344CB8AC3E}">
        <p14:creationId xmlns:p14="http://schemas.microsoft.com/office/powerpoint/2010/main" val="20056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7.wdp"/><Relationship Id="rId11" Type="http://schemas.microsoft.com/office/2007/relationships/hdphoto" Target="../media/hdphoto9.wdp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microsoft.com/office/2007/relationships/hdphoto" Target="../media/hdphoto6.wdp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jpeg"/><Relationship Id="rId9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microsoft.com/office/2007/relationships/hdphoto" Target="../media/hdphoto10.wdp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6478-0438-4D0D-A7E9-EF6F93B41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8291" y="986766"/>
            <a:ext cx="6145529" cy="2713994"/>
          </a:xfrm>
        </p:spPr>
        <p:txBody>
          <a:bodyPr>
            <a:normAutofit/>
          </a:bodyPr>
          <a:lstStyle/>
          <a:p>
            <a:r>
              <a:rPr lang="tr-TR" sz="4400" dirty="0"/>
              <a:t>#TogetherWeCanRebuild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2917B-2853-4208-8FE6-72388B0C5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8605" y="3700760"/>
            <a:ext cx="6145529" cy="1655762"/>
          </a:xfrm>
        </p:spPr>
        <p:txBody>
          <a:bodyPr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tr-TR" sz="2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Young Lions – TURKIYE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İpek Balcı &amp; Mert Mustafa Ünsal</a:t>
            </a:r>
            <a:endParaRPr lang="tr-TR" sz="24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3D19342-11FD-4B54-8C06-8A41D1C4777A}"/>
              </a:ext>
            </a:extLst>
          </p:cNvPr>
          <p:cNvSpPr/>
          <p:nvPr/>
        </p:nvSpPr>
        <p:spPr>
          <a:xfrm>
            <a:off x="1828063" y="1964641"/>
            <a:ext cx="2529468" cy="810941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AFECC3-33FD-40A6-BCDC-0DD00589D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063" y="1964641"/>
            <a:ext cx="2432823" cy="8109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19EB52-50CB-4AD3-9657-0CF8335863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957"/>
          <a:stretch/>
        </p:blipFill>
        <p:spPr>
          <a:xfrm>
            <a:off x="5965260" y="354508"/>
            <a:ext cx="6627791" cy="6148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611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CB435-CC94-4A79-91D6-FFCD67E9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3514" y="2549012"/>
            <a:ext cx="6111240" cy="14217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06E319-CFF6-47B5-A20A-6B1263E9CF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27920" y="224041"/>
            <a:ext cx="1944234" cy="413386"/>
          </a:xfrm>
        </p:spPr>
        <p:txBody>
          <a:bodyPr/>
          <a:lstStyle/>
          <a:p>
            <a:r>
              <a:rPr lang="tr-TR" sz="1600" dirty="0"/>
              <a:t>İpek Balcı</a:t>
            </a:r>
            <a:endParaRPr lang="en-US" sz="1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8D2B60-6EBF-438D-ACDF-B187F77591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27920" y="453968"/>
            <a:ext cx="1944234" cy="413386"/>
          </a:xfrm>
        </p:spPr>
        <p:txBody>
          <a:bodyPr/>
          <a:lstStyle/>
          <a:p>
            <a:r>
              <a:rPr lang="tr-TR" sz="1600" dirty="0"/>
              <a:t>Mert Mustafa Ünsal</a:t>
            </a:r>
            <a:endParaRPr lang="en-US" sz="1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AF7DC0-4335-4DB8-9A10-5BE769E707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027920" y="683894"/>
            <a:ext cx="1944234" cy="413386"/>
          </a:xfrm>
        </p:spPr>
        <p:txBody>
          <a:bodyPr/>
          <a:lstStyle/>
          <a:p>
            <a:r>
              <a:rPr lang="tr-TR" sz="1600" dirty="0"/>
              <a:t>Vodafone </a:t>
            </a:r>
            <a:r>
              <a:rPr lang="tr-TR" sz="1600" dirty="0" err="1"/>
              <a:t>Turkiye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8035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49B84D-A234-4296-B4C9-92A57C6D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762" y="267532"/>
            <a:ext cx="3502524" cy="705871"/>
          </a:xfrm>
        </p:spPr>
        <p:txBody>
          <a:bodyPr>
            <a:normAutofit/>
          </a:bodyPr>
          <a:lstStyle/>
          <a:p>
            <a:r>
              <a:rPr lang="en-US" sz="4000" dirty="0"/>
              <a:t>Challenge</a:t>
            </a:r>
            <a:r>
              <a:rPr lang="tr-TR" sz="4000" dirty="0"/>
              <a:t>s</a:t>
            </a:r>
            <a:endParaRPr lang="en-US" sz="4000" dirty="0"/>
          </a:p>
        </p:txBody>
      </p:sp>
      <p:pic>
        <p:nvPicPr>
          <p:cNvPr id="1032" name="Picture 8" descr="School - Free education icons">
            <a:extLst>
              <a:ext uri="{FF2B5EF4-FFF2-40B4-BE49-F238E27FC236}">
                <a16:creationId xmlns:a16="http://schemas.microsoft.com/office/drawing/2014/main" id="{258BDC8D-3AAC-4475-BA15-9B523C081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563" y="2564250"/>
            <a:ext cx="2005584" cy="200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3534749-EA4E-4570-A5C1-E4C18D3D6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5000" y1="66042" x2="56042" y2="67292"/>
                        <a14:foregroundMark x1="76458" y1="66042" x2="27292" y2="68958"/>
                        <a14:foregroundMark x1="27292" y1="68958" x2="28333" y2="64583"/>
                        <a14:foregroundMark x1="39792" y1="65833" x2="26250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792" y="-205133"/>
            <a:ext cx="3086214" cy="308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A3AF53F-D0AE-4FCA-AAA3-3A9F4AEA76F2}"/>
              </a:ext>
            </a:extLst>
          </p:cNvPr>
          <p:cNvSpPr/>
          <p:nvPr/>
        </p:nvSpPr>
        <p:spPr>
          <a:xfrm>
            <a:off x="7928106" y="3755254"/>
            <a:ext cx="2005585" cy="2005585"/>
          </a:xfrm>
          <a:prstGeom prst="ellipse">
            <a:avLst/>
          </a:prstGeom>
          <a:solidFill>
            <a:srgbClr val="EDA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036" name="Picture 12" descr="Mental illness - Free medical icons">
            <a:extLst>
              <a:ext uri="{FF2B5EF4-FFF2-40B4-BE49-F238E27FC236}">
                <a16:creationId xmlns:a16="http://schemas.microsoft.com/office/drawing/2014/main" id="{31A42640-EABD-4482-902E-9BC819FDF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63" b="94922" l="4297" r="92578">
                        <a14:foregroundMark x1="24414" y1="7422" x2="24414" y2="7422"/>
                        <a14:foregroundMark x1="21680" y1="2930" x2="21680" y2="2930"/>
                        <a14:foregroundMark x1="6250" y1="14258" x2="6250" y2="14258"/>
                        <a14:foregroundMark x1="4297" y1="12305" x2="4297" y2="12305"/>
                        <a14:foregroundMark x1="21680" y1="1563" x2="29883" y2="9180"/>
                        <a14:foregroundMark x1="29883" y1="9180" x2="29492" y2="11328"/>
                        <a14:foregroundMark x1="48242" y1="6836" x2="56445" y2="6641"/>
                        <a14:foregroundMark x1="56445" y1="6641" x2="69727" y2="8203"/>
                        <a14:foregroundMark x1="69727" y1="8203" x2="67578" y2="11523"/>
                        <a14:foregroundMark x1="78906" y1="21680" x2="78906" y2="21680"/>
                        <a14:foregroundMark x1="83984" y1="37305" x2="83984" y2="37305"/>
                        <a14:foregroundMark x1="91406" y1="51563" x2="91406" y2="51563"/>
                        <a14:foregroundMark x1="92773" y1="57227" x2="92773" y2="57227"/>
                        <a14:foregroundMark x1="85742" y1="60938" x2="85742" y2="60938"/>
                        <a14:foregroundMark x1="16602" y1="20508" x2="16602" y2="20508"/>
                        <a14:foregroundMark x1="16602" y1="50195" x2="16602" y2="50195"/>
                        <a14:foregroundMark x1="16797" y1="33984" x2="16602" y2="47656"/>
                        <a14:foregroundMark x1="18164" y1="55859" x2="31641" y2="75586"/>
                        <a14:foregroundMark x1="31641" y1="75586" x2="32031" y2="72852"/>
                        <a14:foregroundMark x1="32813" y1="83203" x2="32813" y2="83203"/>
                        <a14:foregroundMark x1="33398" y1="94922" x2="33398" y2="94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609" y="3841434"/>
            <a:ext cx="1744580" cy="174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0B850E-F10B-4301-917A-26E33D27981F}"/>
              </a:ext>
            </a:extLst>
          </p:cNvPr>
          <p:cNvSpPr txBox="1"/>
          <p:nvPr/>
        </p:nvSpPr>
        <p:spPr>
          <a:xfrm>
            <a:off x="6825505" y="2814015"/>
            <a:ext cx="4291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noProof="1">
                <a:solidFill>
                  <a:schemeClr val="tx2"/>
                </a:solidFill>
              </a:rPr>
              <a:t>Lack of schools, classrooms, teachers, internet connection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D786C4-B7C4-4E1E-80C3-89CE1AA0623F}"/>
              </a:ext>
            </a:extLst>
          </p:cNvPr>
          <p:cNvSpPr txBox="1"/>
          <p:nvPr/>
        </p:nvSpPr>
        <p:spPr>
          <a:xfrm>
            <a:off x="6468688" y="6155098"/>
            <a:ext cx="4815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noProof="1">
                <a:solidFill>
                  <a:schemeClr val="tx2"/>
                </a:solidFill>
              </a:rPr>
              <a:t>Fe</a:t>
            </a:r>
            <a:r>
              <a:rPr lang="en-US" noProof="1">
                <a:solidFill>
                  <a:schemeClr val="tx2"/>
                </a:solidFill>
              </a:rPr>
              <a:t>eling alone &amp;</a:t>
            </a:r>
            <a:r>
              <a:rPr lang="tr-TR" noProof="1">
                <a:solidFill>
                  <a:schemeClr val="tx2"/>
                </a:solidFill>
              </a:rPr>
              <a:t> devastated, left-behind</a:t>
            </a:r>
            <a:endParaRPr lang="en-US" noProof="1">
              <a:solidFill>
                <a:schemeClr val="tx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2FA871-3FEC-4D17-93E6-4339BC6A4C94}"/>
              </a:ext>
            </a:extLst>
          </p:cNvPr>
          <p:cNvSpPr txBox="1"/>
          <p:nvPr/>
        </p:nvSpPr>
        <p:spPr>
          <a:xfrm>
            <a:off x="7442270" y="5744371"/>
            <a:ext cx="29772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noProof="1">
                <a:solidFill>
                  <a:schemeClr val="tx2"/>
                </a:solidFill>
              </a:rPr>
              <a:t>Mental </a:t>
            </a:r>
            <a:r>
              <a:rPr lang="tr-TR" sz="2800" b="1" noProof="1">
                <a:solidFill>
                  <a:schemeClr val="tx2"/>
                </a:solidFill>
              </a:rPr>
              <a:t>Problems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F6EAE8-EFAB-484B-8D6F-CDDE2A72E411}"/>
              </a:ext>
            </a:extLst>
          </p:cNvPr>
          <p:cNvSpPr txBox="1"/>
          <p:nvPr/>
        </p:nvSpPr>
        <p:spPr>
          <a:xfrm>
            <a:off x="7503148" y="2354465"/>
            <a:ext cx="3759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noProof="1">
                <a:solidFill>
                  <a:schemeClr val="tx2"/>
                </a:solidFill>
              </a:rPr>
              <a:t>Poor Infrastructure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783C14-E7FE-45C8-94B7-6F701676F1A5}"/>
              </a:ext>
            </a:extLst>
          </p:cNvPr>
          <p:cNvSpPr txBox="1"/>
          <p:nvPr/>
        </p:nvSpPr>
        <p:spPr>
          <a:xfrm>
            <a:off x="4073518" y="2564250"/>
            <a:ext cx="273953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4000" b="1" noProof="1">
                <a:solidFill>
                  <a:schemeClr val="tx2"/>
                </a:solidFill>
              </a:rPr>
              <a:t>+3,5 Million</a:t>
            </a:r>
          </a:p>
          <a:p>
            <a:pPr algn="ctr"/>
            <a:r>
              <a:rPr lang="tr-TR" sz="2400" noProof="1">
                <a:solidFill>
                  <a:schemeClr val="tx2"/>
                </a:solidFill>
              </a:rPr>
              <a:t>School-aged children are affected from earthquake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7CBF6D1-ED10-40C3-BFF7-73A5315CA8EF}"/>
              </a:ext>
            </a:extLst>
          </p:cNvPr>
          <p:cNvSpPr/>
          <p:nvPr/>
        </p:nvSpPr>
        <p:spPr>
          <a:xfrm rot="19153022">
            <a:off x="6367186" y="1783739"/>
            <a:ext cx="860726" cy="809490"/>
          </a:xfrm>
          <a:prstGeom prst="rightArrow">
            <a:avLst>
              <a:gd name="adj1" fmla="val 24223"/>
              <a:gd name="adj2" fmla="val 5559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3A9253FE-619C-4183-A59A-F26129D7D33B}"/>
              </a:ext>
            </a:extLst>
          </p:cNvPr>
          <p:cNvSpPr/>
          <p:nvPr/>
        </p:nvSpPr>
        <p:spPr>
          <a:xfrm rot="2260366">
            <a:off x="6352217" y="4444740"/>
            <a:ext cx="860726" cy="809490"/>
          </a:xfrm>
          <a:prstGeom prst="rightArrow">
            <a:avLst>
              <a:gd name="adj1" fmla="val 24223"/>
              <a:gd name="adj2" fmla="val 5559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14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B6E631-83F2-4511-8949-D02537943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72" b="97258" l="10000" r="90000">
                        <a14:foregroundMark x1="35806" y1="8616" x2="53118" y2="7702"/>
                        <a14:foregroundMark x1="24516" y1="59530" x2="22473" y2="95300"/>
                        <a14:foregroundMark x1="17849" y1="98172" x2="42258" y2="98433"/>
                        <a14:foregroundMark x1="42258" y1="98433" x2="81290" y2="97258"/>
                        <a14:foregroundMark x1="81290" y1="97258" x2="81720" y2="97258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1718" y="793994"/>
            <a:ext cx="3937335" cy="3243010"/>
          </a:xfrm>
          <a:prstGeom prst="rect">
            <a:avLst/>
          </a:prstGeom>
        </p:spPr>
      </p:pic>
      <p:pic>
        <p:nvPicPr>
          <p:cNvPr id="18" name="Picture 2" descr="Konuşma balonu, konuşma balonları, metin, diğerleri, çizgi ...">
            <a:extLst>
              <a:ext uri="{FF2B5EF4-FFF2-40B4-BE49-F238E27FC236}">
                <a16:creationId xmlns:a16="http://schemas.microsoft.com/office/drawing/2014/main" id="{1E69B1AD-0259-4771-95B8-E040492E9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79" b="95758" l="2283" r="96522">
                        <a14:foregroundMark x1="41087" y1="2424" x2="76739" y2="7515"/>
                        <a14:foregroundMark x1="76739" y1="7515" x2="81196" y2="10182"/>
                        <a14:foregroundMark x1="55326" y1="1818" x2="31413" y2="3879"/>
                        <a14:foregroundMark x1="31413" y1="3879" x2="17065" y2="12364"/>
                        <a14:foregroundMark x1="17065" y1="12364" x2="5326" y2="25939"/>
                        <a14:foregroundMark x1="5326" y1="25939" x2="2391" y2="36727"/>
                        <a14:foregroundMark x1="2391" y1="36727" x2="2283" y2="46424"/>
                        <a14:foregroundMark x1="2283" y1="46424" x2="5978" y2="54303"/>
                        <a14:foregroundMark x1="9130" y1="61818" x2="37174" y2="76000"/>
                        <a14:foregroundMark x1="37174" y1="76000" x2="61304" y2="77576"/>
                        <a14:foregroundMark x1="63478" y1="74788" x2="66522" y2="80848"/>
                        <a14:foregroundMark x1="66522" y1="80848" x2="79891" y2="90909"/>
                        <a14:foregroundMark x1="79891" y1="90909" x2="80217" y2="91273"/>
                        <a14:foregroundMark x1="83370" y1="12606" x2="96848" y2="34303"/>
                        <a14:foregroundMark x1="96848" y1="34303" x2="97826" y2="45455"/>
                        <a14:foregroundMark x1="97826" y1="45455" x2="96522" y2="52242"/>
                        <a14:foregroundMark x1="96522" y1="52242" x2="74130" y2="72364"/>
                        <a14:foregroundMark x1="83370" y1="95758" x2="83370" y2="95758"/>
                        <a14:foregroundMark x1="42717" y1="3879" x2="42717" y2="3879"/>
                        <a14:backgroundMark x1="75217" y1="83394" x2="61522" y2="59394"/>
                        <a14:backgroundMark x1="61522" y1="59394" x2="64239" y2="67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34378" y="3150555"/>
            <a:ext cx="3940212" cy="347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6CACD4C-BAD4-4CAF-873B-FA8BF4544407}"/>
              </a:ext>
            </a:extLst>
          </p:cNvPr>
          <p:cNvSpPr txBox="1"/>
          <p:nvPr/>
        </p:nvSpPr>
        <p:spPr>
          <a:xfrm>
            <a:off x="4383684" y="3960742"/>
            <a:ext cx="19817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800" b="1" noProof="1">
                <a:solidFill>
                  <a:schemeClr val="bg2">
                    <a:lumMod val="20000"/>
                    <a:lumOff val="80000"/>
                  </a:schemeClr>
                </a:solidFill>
              </a:rPr>
              <a:t>(10-17 y.o.) Students </a:t>
            </a:r>
            <a:r>
              <a:rPr lang="en-US" sz="1800" b="1" noProof="1">
                <a:solidFill>
                  <a:schemeClr val="bg2">
                    <a:lumMod val="20000"/>
                    <a:lumOff val="80000"/>
                  </a:schemeClr>
                </a:solidFill>
              </a:rPr>
              <a:t>affected from earthquake (Şeyma , </a:t>
            </a:r>
            <a:r>
              <a:rPr lang="tr-TR" sz="1800" b="1" noProof="1">
                <a:solidFill>
                  <a:schemeClr val="bg2">
                    <a:lumMod val="20000"/>
                    <a:lumOff val="80000"/>
                  </a:schemeClr>
                </a:solidFill>
              </a:rPr>
              <a:t>15</a:t>
            </a:r>
            <a:r>
              <a:rPr lang="en-US" sz="1800" b="1" noProof="1">
                <a:solidFill>
                  <a:schemeClr val="bg2">
                    <a:lumMod val="20000"/>
                    <a:lumOff val="80000"/>
                  </a:schemeClr>
                </a:solidFill>
              </a:rPr>
              <a:t>)</a:t>
            </a:r>
            <a:endParaRPr lang="tr-TR" sz="1800" b="1" noProof="1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DEE977A-9420-4A30-AF1A-C68B632709A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70" b="89776" l="9843" r="89933">
                        <a14:foregroundMark x1="52573" y1="6070" x2="63311" y2="14058"/>
                        <a14:foregroundMark x1="63311" y1="14058" x2="65772" y2="23642"/>
                        <a14:backgroundMark x1="20134" y1="82428" x2="27517" y2="83387"/>
                        <a14:backgroundMark x1="36018" y1="84026" x2="36018" y2="84026"/>
                      </a14:backgroundRemoval>
                    </a14:imgEffect>
                  </a14:imgLayer>
                </a14:imgProps>
              </a:ext>
            </a:extLst>
          </a:blip>
          <a:srcRect l="29791" r="14269" b="7416"/>
          <a:stretch/>
        </p:blipFill>
        <p:spPr>
          <a:xfrm>
            <a:off x="2714754" y="3469799"/>
            <a:ext cx="2590785" cy="3002536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F8E24DA1-2371-4E50-BCD4-DE74D0DBB70E}"/>
              </a:ext>
            </a:extLst>
          </p:cNvPr>
          <p:cNvSpPr txBox="1"/>
          <p:nvPr/>
        </p:nvSpPr>
        <p:spPr>
          <a:xfrm>
            <a:off x="9291668" y="1090640"/>
            <a:ext cx="24648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noProof="1">
                <a:solidFill>
                  <a:schemeClr val="accent4">
                    <a:lumMod val="20000"/>
                    <a:lumOff val="80000"/>
                  </a:schemeClr>
                </a:solidFill>
              </a:rPr>
              <a:t>Teachers and competent students</a:t>
            </a:r>
            <a:r>
              <a:rPr lang="tr-TR" sz="1800" b="1" noProof="1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tr-TR" b="1" noProof="1">
                <a:solidFill>
                  <a:schemeClr val="accent4">
                    <a:lumMod val="20000"/>
                    <a:lumOff val="80000"/>
                  </a:schemeClr>
                </a:solidFill>
              </a:rPr>
              <a:t>(İpek</a:t>
            </a:r>
            <a:r>
              <a:rPr lang="tr-TR" sz="1800" b="1" noProof="1">
                <a:solidFill>
                  <a:schemeClr val="accent4">
                    <a:lumMod val="20000"/>
                    <a:lumOff val="80000"/>
                  </a:schemeClr>
                </a:solidFill>
              </a:rPr>
              <a:t>, 25)</a:t>
            </a:r>
          </a:p>
        </p:txBody>
      </p:sp>
      <p:sp>
        <p:nvSpPr>
          <p:cNvPr id="70" name="Title 3">
            <a:extLst>
              <a:ext uri="{FF2B5EF4-FFF2-40B4-BE49-F238E27FC236}">
                <a16:creationId xmlns:a16="http://schemas.microsoft.com/office/drawing/2014/main" id="{5DBE04A6-F7B3-42CA-84AA-C2E214D19E26}"/>
              </a:ext>
            </a:extLst>
          </p:cNvPr>
          <p:cNvSpPr txBox="1">
            <a:spLocks/>
          </p:cNvSpPr>
          <p:nvPr/>
        </p:nvSpPr>
        <p:spPr>
          <a:xfrm>
            <a:off x="217409" y="98369"/>
            <a:ext cx="7247361" cy="7058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tr-TR" sz="4000" dirty="0" err="1"/>
              <a:t>Target</a:t>
            </a:r>
            <a:r>
              <a:rPr lang="tr-TR" sz="4000" dirty="0"/>
              <a:t> </a:t>
            </a:r>
            <a:r>
              <a:rPr lang="tr-TR" sz="4000" dirty="0" err="1"/>
              <a:t>Audiences</a:t>
            </a:r>
            <a:r>
              <a:rPr lang="tr-TR" sz="4000" dirty="0"/>
              <a:t> &amp; </a:t>
            </a:r>
            <a:r>
              <a:rPr lang="tr-TR" sz="4000" dirty="0" err="1"/>
              <a:t>Key</a:t>
            </a:r>
            <a:r>
              <a:rPr lang="tr-TR" sz="4000" dirty="0"/>
              <a:t> </a:t>
            </a:r>
            <a:r>
              <a:rPr lang="tr-TR" sz="4000" dirty="0" err="1"/>
              <a:t>Insights</a:t>
            </a:r>
            <a:endParaRPr lang="en-US" sz="4000" dirty="0"/>
          </a:p>
        </p:txBody>
      </p:sp>
      <p:pic>
        <p:nvPicPr>
          <p:cNvPr id="4098" name="Picture 2" descr="Konuşma balonu, konuşma balonları, metin, diğerleri, çizgi ...">
            <a:extLst>
              <a:ext uri="{FF2B5EF4-FFF2-40B4-BE49-F238E27FC236}">
                <a16:creationId xmlns:a16="http://schemas.microsoft.com/office/drawing/2014/main" id="{DD45CF06-1B0C-48FF-BB33-B191A5B08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79" b="95758" l="2283" r="96522">
                        <a14:foregroundMark x1="41087" y1="2424" x2="76739" y2="7515"/>
                        <a14:foregroundMark x1="76739" y1="7515" x2="81196" y2="10182"/>
                        <a14:foregroundMark x1="55326" y1="1818" x2="31413" y2="3879"/>
                        <a14:foregroundMark x1="31413" y1="3879" x2="17065" y2="12364"/>
                        <a14:foregroundMark x1="17065" y1="12364" x2="5326" y2="25939"/>
                        <a14:foregroundMark x1="5326" y1="25939" x2="2391" y2="36727"/>
                        <a14:foregroundMark x1="2391" y1="36727" x2="2283" y2="46424"/>
                        <a14:foregroundMark x1="2283" y1="46424" x2="5978" y2="54303"/>
                        <a14:foregroundMark x1="9130" y1="61818" x2="37174" y2="76000"/>
                        <a14:foregroundMark x1="37174" y1="76000" x2="61304" y2="77576"/>
                        <a14:foregroundMark x1="63478" y1="74788" x2="66522" y2="80848"/>
                        <a14:foregroundMark x1="66522" y1="80848" x2="79891" y2="90909"/>
                        <a14:foregroundMark x1="79891" y1="90909" x2="80217" y2="91273"/>
                        <a14:foregroundMark x1="83370" y1="12606" x2="96848" y2="34303"/>
                        <a14:foregroundMark x1="96848" y1="34303" x2="97826" y2="45455"/>
                        <a14:foregroundMark x1="97826" y1="45455" x2="96522" y2="52242"/>
                        <a14:foregroundMark x1="96522" y1="52242" x2="74130" y2="72364"/>
                        <a14:foregroundMark x1="83370" y1="95758" x2="83370" y2="95758"/>
                        <a14:foregroundMark x1="42717" y1="3879" x2="42717" y2="3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1" y="896954"/>
            <a:ext cx="3724299" cy="334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8B87017B-B240-465E-83CC-766E6F464F86}"/>
              </a:ext>
            </a:extLst>
          </p:cNvPr>
          <p:cNvSpPr txBox="1"/>
          <p:nvPr/>
        </p:nvSpPr>
        <p:spPr>
          <a:xfrm>
            <a:off x="905236" y="1396231"/>
            <a:ext cx="30134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I feel </a:t>
            </a:r>
            <a:r>
              <a:rPr lang="en-US" sz="1800" b="1" dirty="0">
                <a:solidFill>
                  <a:schemeClr val="tx2"/>
                </a:solidFill>
              </a:rPr>
              <a:t>lost</a:t>
            </a:r>
            <a:r>
              <a:rPr lang="tr-TR" sz="1800" b="1" dirty="0">
                <a:solidFill>
                  <a:schemeClr val="tx2"/>
                </a:solidFill>
              </a:rPr>
              <a:t> &amp; left behind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 err="1">
                <a:solidFill>
                  <a:schemeClr val="tx2"/>
                </a:solidFill>
              </a:rPr>
              <a:t>There</a:t>
            </a:r>
            <a:r>
              <a:rPr lang="tr-TR" sz="1800" dirty="0">
                <a:solidFill>
                  <a:schemeClr val="tx2"/>
                </a:solidFill>
              </a:rPr>
              <a:t> is </a:t>
            </a:r>
            <a:r>
              <a:rPr lang="tr-TR" sz="1800" b="1" dirty="0" err="1">
                <a:solidFill>
                  <a:schemeClr val="tx2"/>
                </a:solidFill>
              </a:rPr>
              <a:t>no</a:t>
            </a:r>
            <a:r>
              <a:rPr lang="tr-TR" sz="1800" b="1" dirty="0">
                <a:solidFill>
                  <a:schemeClr val="tx2"/>
                </a:solidFill>
              </a:rPr>
              <a:t> </a:t>
            </a:r>
            <a:r>
              <a:rPr lang="tr-TR" sz="1800" b="1" dirty="0" err="1">
                <a:solidFill>
                  <a:schemeClr val="tx2"/>
                </a:solidFill>
              </a:rPr>
              <a:t>one</a:t>
            </a:r>
            <a:r>
              <a:rPr lang="en-US" sz="1800" b="1" dirty="0">
                <a:solidFill>
                  <a:schemeClr val="tx2"/>
                </a:solidFill>
              </a:rPr>
              <a:t> to help my courses</a:t>
            </a:r>
            <a:r>
              <a:rPr lang="tr-TR" sz="1800" b="1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 err="1">
                <a:solidFill>
                  <a:schemeClr val="tx2"/>
                </a:solidFill>
              </a:rPr>
              <a:t>There</a:t>
            </a:r>
            <a:r>
              <a:rPr lang="tr-TR" sz="1800" dirty="0">
                <a:solidFill>
                  <a:schemeClr val="tx2"/>
                </a:solidFill>
              </a:rPr>
              <a:t> is n</a:t>
            </a:r>
            <a:r>
              <a:rPr lang="en-US" sz="1800" dirty="0">
                <a:solidFill>
                  <a:schemeClr val="tx2"/>
                </a:solidFill>
              </a:rPr>
              <a:t>o</a:t>
            </a:r>
            <a:r>
              <a:rPr lang="tr-TR" sz="1800" dirty="0">
                <a:solidFill>
                  <a:schemeClr val="tx2"/>
                </a:solidFill>
              </a:rPr>
              <a:t> </a:t>
            </a:r>
            <a:r>
              <a:rPr lang="tr-TR" sz="1800" dirty="0" err="1">
                <a:solidFill>
                  <a:schemeClr val="tx2"/>
                </a:solidFill>
              </a:rPr>
              <a:t>special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b="1" dirty="0">
                <a:solidFill>
                  <a:schemeClr val="tx2"/>
                </a:solidFill>
              </a:rPr>
              <a:t>curriculum &amp; little organization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97791A-0BA8-4936-8083-2E737D7107CF}"/>
              </a:ext>
            </a:extLst>
          </p:cNvPr>
          <p:cNvSpPr txBox="1"/>
          <p:nvPr/>
        </p:nvSpPr>
        <p:spPr>
          <a:xfrm>
            <a:off x="8537193" y="4401285"/>
            <a:ext cx="29842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2"/>
                </a:solidFill>
              </a:rPr>
              <a:t>I feel useless &amp; guilty </a:t>
            </a:r>
            <a:r>
              <a:rPr lang="en-US" sz="1800" dirty="0">
                <a:solidFill>
                  <a:schemeClr val="tx2"/>
                </a:solidFill>
              </a:rPr>
              <a:t>because I’m safe at home.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I wish I can do more about earthquake</a:t>
            </a:r>
            <a:r>
              <a:rPr lang="tr-TR" sz="1800" dirty="0">
                <a:solidFill>
                  <a:schemeClr val="tx2"/>
                </a:solidFill>
              </a:rPr>
              <a:t>-</a:t>
            </a:r>
            <a:r>
              <a:rPr lang="tr-TR" sz="1800" dirty="0" err="1">
                <a:solidFill>
                  <a:schemeClr val="tx2"/>
                </a:solidFill>
              </a:rPr>
              <a:t>zone</a:t>
            </a:r>
            <a:r>
              <a:rPr lang="tr-TR" sz="1800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I am eager to help and I </a:t>
            </a:r>
            <a:r>
              <a:rPr lang="en-US" sz="1800" b="1" dirty="0">
                <a:solidFill>
                  <a:schemeClr val="tx2"/>
                </a:solidFill>
              </a:rPr>
              <a:t>want to make an impact</a:t>
            </a:r>
            <a:r>
              <a:rPr lang="tr-TR" sz="1800" dirty="0">
                <a:solidFill>
                  <a:schemeClr val="tx2"/>
                </a:solidFill>
              </a:rPr>
              <a:t>.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2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68DC589-4BD1-4F1E-AAF3-DA88F70EF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6850" y="1970352"/>
            <a:ext cx="4375150" cy="3451861"/>
          </a:xfrm>
        </p:spPr>
        <p:txBody>
          <a:bodyPr>
            <a:normAutofit fontScale="90000"/>
          </a:bodyPr>
          <a:lstStyle/>
          <a:p>
            <a:r>
              <a:rPr lang="tr-TR" dirty="0"/>
              <a:t>How can Vodafone </a:t>
            </a:r>
            <a:r>
              <a:rPr lang="tr-TR" dirty="0" err="1"/>
              <a:t>make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greatest</a:t>
            </a:r>
            <a:r>
              <a:rPr lang="tr-TR" dirty="0"/>
              <a:t> </a:t>
            </a:r>
            <a:r>
              <a:rPr lang="tr-TR" dirty="0" err="1"/>
              <a:t>impact</a:t>
            </a:r>
            <a:r>
              <a:rPr lang="tr-TR" dirty="0"/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7395C8-AAAB-4E6E-8824-60124306E085}"/>
              </a:ext>
            </a:extLst>
          </p:cNvPr>
          <p:cNvGrpSpPr/>
          <p:nvPr/>
        </p:nvGrpSpPr>
        <p:grpSpPr>
          <a:xfrm>
            <a:off x="371194" y="588500"/>
            <a:ext cx="6096000" cy="6049186"/>
            <a:chOff x="3138044" y="908367"/>
            <a:chExt cx="5915913" cy="5041266"/>
          </a:xfrm>
        </p:grpSpPr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FDD56175-0032-4EC8-B745-A8C83F8C29A7}"/>
                </a:ext>
              </a:extLst>
            </p:cNvPr>
            <p:cNvSpPr/>
            <p:nvPr/>
          </p:nvSpPr>
          <p:spPr>
            <a:xfrm>
              <a:off x="6043676" y="3499167"/>
              <a:ext cx="2755901" cy="2450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cubicBezTo>
                    <a:pt x="3122" y="19388"/>
                    <a:pt x="16875" y="9295"/>
                    <a:pt x="21600" y="0"/>
                  </a:cubicBezTo>
                  <a:close/>
                </a:path>
              </a:pathLst>
            </a:custGeom>
            <a:solidFill>
              <a:srgbClr val="C13018">
                <a:lumMod val="20000"/>
                <a:lumOff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Vodafone Rg" panose="020B0606080202020204" pitchFamily="34" charset="0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6C265061-C409-464B-BE78-9F2CBD2FFE39}"/>
                </a:ext>
              </a:extLst>
            </p:cNvPr>
            <p:cNvSpPr/>
            <p:nvPr/>
          </p:nvSpPr>
          <p:spPr>
            <a:xfrm>
              <a:off x="6147944" y="908367"/>
              <a:ext cx="2906013" cy="249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83" y="18737"/>
                  </a:moveTo>
                  <a:lnTo>
                    <a:pt x="20992" y="18695"/>
                  </a:lnTo>
                  <a:cubicBezTo>
                    <a:pt x="21395" y="17266"/>
                    <a:pt x="21600" y="15786"/>
                    <a:pt x="21600" y="14298"/>
                  </a:cubicBezTo>
                  <a:cubicBezTo>
                    <a:pt x="21600" y="9107"/>
                    <a:pt x="19170" y="4308"/>
                    <a:pt x="15260" y="1775"/>
                  </a:cubicBezTo>
                  <a:cubicBezTo>
                    <a:pt x="13430" y="597"/>
                    <a:pt x="11439" y="0"/>
                    <a:pt x="9343" y="0"/>
                  </a:cubicBezTo>
                  <a:cubicBezTo>
                    <a:pt x="5727" y="0"/>
                    <a:pt x="2330" y="1841"/>
                    <a:pt x="0" y="5057"/>
                  </a:cubicBezTo>
                  <a:lnTo>
                    <a:pt x="0" y="21600"/>
                  </a:lnTo>
                  <a:lnTo>
                    <a:pt x="20099" y="21600"/>
                  </a:lnTo>
                  <a:cubicBezTo>
                    <a:pt x="20513" y="20602"/>
                    <a:pt x="20811" y="19640"/>
                    <a:pt x="20983" y="18737"/>
                  </a:cubicBezTo>
                  <a:close/>
                </a:path>
              </a:pathLst>
            </a:custGeom>
            <a:solidFill>
              <a:srgbClr val="C13018">
                <a:lumMod val="20000"/>
                <a:lumOff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tr-TR" sz="3000" kern="0" dirty="0">
                  <a:solidFill>
                    <a:schemeClr val="tx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Vodafone Rg" panose="020B0606080202020204" pitchFamily="34" charset="0"/>
                </a:rPr>
                <a:t>AI </a:t>
              </a:r>
              <a:r>
                <a:rPr lang="tr-TR" sz="3000" kern="0" dirty="0" err="1">
                  <a:solidFill>
                    <a:schemeClr val="tx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Vodafone Rg" panose="020B0606080202020204" pitchFamily="34" charset="0"/>
                </a:rPr>
                <a:t>Based</a:t>
              </a:r>
              <a:r>
                <a:rPr lang="tr-TR" sz="3000" kern="0" dirty="0">
                  <a:solidFill>
                    <a:schemeClr val="tx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Vodafone Rg" panose="020B0606080202020204" pitchFamily="34" charset="0"/>
                </a:rPr>
                <a:t>             </a:t>
              </a:r>
              <a:r>
                <a:rPr lang="tr-TR" sz="3000" kern="0" dirty="0" err="1">
                  <a:solidFill>
                    <a:schemeClr val="tx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Vodafone Rg" panose="020B0606080202020204" pitchFamily="34" charset="0"/>
                </a:rPr>
                <a:t>Digital</a:t>
              </a:r>
              <a:r>
                <a:rPr lang="tr-TR" sz="3000" kern="0" dirty="0">
                  <a:solidFill>
                    <a:schemeClr val="tx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Vodafone Rg" panose="020B0606080202020204" pitchFamily="34" charset="0"/>
                </a:rPr>
                <a:t> </a:t>
              </a:r>
              <a:r>
                <a:rPr lang="tr-TR" sz="3000" kern="0" dirty="0" err="1">
                  <a:solidFill>
                    <a:schemeClr val="tx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Vodafone Rg" panose="020B0606080202020204" pitchFamily="34" charset="0"/>
                </a:rPr>
                <a:t>Assistant</a:t>
              </a:r>
              <a:r>
                <a:rPr lang="tr-TR" sz="3000" kern="0" dirty="0">
                  <a:solidFill>
                    <a:schemeClr val="tx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Vodafone Rg" panose="020B0606080202020204" pitchFamily="34" charset="0"/>
                </a:rPr>
                <a:t> </a:t>
              </a:r>
            </a:p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kumimoji="0" lang="tr-TR" sz="3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Vodafone Rg" panose="020B0606080202020204" pitchFamily="34" charset="0"/>
                  <a:ea typeface="+mn-ea"/>
                  <a:cs typeface="+mn-cs"/>
                  <a:sym typeface="Gill Sans"/>
                </a:rPr>
                <a:t>TOBi</a:t>
              </a:r>
              <a:endParaRPr kumimoji="0" sz="3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Vodafone Rg" panose="020B0606080202020204" pitchFamily="34" charset="0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08BD937B-1A9D-4632-A740-BA53ACF543D0}"/>
                </a:ext>
              </a:extLst>
            </p:cNvPr>
            <p:cNvSpPr/>
            <p:nvPr/>
          </p:nvSpPr>
          <p:spPr>
            <a:xfrm>
              <a:off x="3138044" y="908367"/>
              <a:ext cx="2908047" cy="249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41" y="0"/>
                  </a:moveTo>
                  <a:cubicBezTo>
                    <a:pt x="10190" y="0"/>
                    <a:pt x="8146" y="614"/>
                    <a:pt x="6334" y="1776"/>
                  </a:cubicBezTo>
                  <a:cubicBezTo>
                    <a:pt x="2428" y="4298"/>
                    <a:pt x="0" y="9097"/>
                    <a:pt x="0" y="14298"/>
                  </a:cubicBezTo>
                  <a:cubicBezTo>
                    <a:pt x="0" y="15788"/>
                    <a:pt x="205" y="17267"/>
                    <a:pt x="607" y="18695"/>
                  </a:cubicBezTo>
                  <a:lnTo>
                    <a:pt x="617" y="18737"/>
                  </a:lnTo>
                  <a:cubicBezTo>
                    <a:pt x="789" y="19639"/>
                    <a:pt x="1085" y="20601"/>
                    <a:pt x="1498" y="21600"/>
                  </a:cubicBezTo>
                  <a:lnTo>
                    <a:pt x="21600" y="21600"/>
                  </a:lnTo>
                  <a:lnTo>
                    <a:pt x="21600" y="5057"/>
                  </a:lnTo>
                  <a:cubicBezTo>
                    <a:pt x="19257" y="1841"/>
                    <a:pt x="15853" y="0"/>
                    <a:pt x="12241" y="0"/>
                  </a:cubicBezTo>
                  <a:close/>
                </a:path>
              </a:pathLst>
            </a:custGeom>
            <a:solidFill>
              <a:srgbClr val="C13018">
                <a:lumMod val="20000"/>
                <a:lumOff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kumimoji="0" lang="tr-TR" sz="3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Vodafone Rg" panose="020B0606080202020204" pitchFamily="34" charset="0"/>
                  <a:ea typeface="+mn-ea"/>
                  <a:cs typeface="+mn-cs"/>
                  <a:sym typeface="Gill Sans"/>
                </a:rPr>
                <a:t>Vodafone Yanımda</a:t>
              </a:r>
            </a:p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tr-TR" sz="2800" kern="0" dirty="0">
                  <a:solidFill>
                    <a:schemeClr val="tx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Vodafone Rg" panose="020B0606080202020204" pitchFamily="34" charset="0"/>
                </a:rPr>
                <a:t>16 M+ MAU</a:t>
              </a: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Vodafone Rg" panose="020B0606080202020204" pitchFamily="34" charset="0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C3B9BE37-187D-4939-AAD8-0DA535EC92A7}"/>
                </a:ext>
              </a:extLst>
            </p:cNvPr>
            <p:cNvSpPr/>
            <p:nvPr/>
          </p:nvSpPr>
          <p:spPr>
            <a:xfrm>
              <a:off x="3392043" y="3499167"/>
              <a:ext cx="2755901" cy="2450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cubicBezTo>
                    <a:pt x="4720" y="9298"/>
                    <a:pt x="18479" y="19390"/>
                    <a:pt x="21600" y="21600"/>
                  </a:cubicBezTo>
                  <a:close/>
                </a:path>
              </a:pathLst>
            </a:custGeom>
            <a:solidFill>
              <a:srgbClr val="C13018">
                <a:lumMod val="20000"/>
                <a:lumOff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1pPr>
              <a:lvl2pPr marL="0" marR="0" indent="3429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2pPr>
              <a:lvl3pPr marL="0" marR="0" indent="6858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3pPr>
              <a:lvl4pPr marL="0" marR="0" indent="10287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4pPr>
              <a:lvl5pPr marL="0" marR="0" indent="13716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5pPr>
              <a:lvl6pPr marL="0" marR="0" indent="17145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6pPr>
              <a:lvl7pPr marL="0" marR="0" indent="20574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7pPr>
              <a:lvl8pPr marL="0" marR="0" indent="24003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8pPr>
              <a:lvl9pPr marL="0" marR="0" indent="274320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defRPr>
              </a:lvl9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Vodafone Rg" panose="020B0606080202020204" pitchFamily="34" charset="0"/>
                <a:ea typeface="+mn-ea"/>
                <a:cs typeface="+mn-cs"/>
                <a:sym typeface="Gill Sans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512503D-9C31-40D1-8DE5-6F3F39354602}"/>
              </a:ext>
            </a:extLst>
          </p:cNvPr>
          <p:cNvSpPr/>
          <p:nvPr/>
        </p:nvSpPr>
        <p:spPr>
          <a:xfrm>
            <a:off x="1608528" y="3696283"/>
            <a:ext cx="3518473" cy="1688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Vodafone Rg" panose="020B0606080202020204" pitchFamily="34" charset="0"/>
                <a:ea typeface="+mn-ea"/>
                <a:cs typeface="+mn-cs"/>
                <a:sym typeface="Gill Sans"/>
              </a:rPr>
              <a:t>«</a:t>
            </a:r>
            <a:r>
              <a:rPr kumimoji="0" lang="tr-TR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Vodafone Rg" panose="020B0606080202020204" pitchFamily="34" charset="0"/>
                <a:ea typeface="+mn-ea"/>
                <a:cs typeface="+mn-cs"/>
                <a:sym typeface="Gill Sans"/>
              </a:rPr>
              <a:t>Coding</a:t>
            </a: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Vodafone Rg" panose="020B0606080202020204" pitchFamily="34" charset="0"/>
                <a:ea typeface="+mn-ea"/>
                <a:cs typeface="+mn-cs"/>
                <a:sym typeface="Gill Sans"/>
              </a:rPr>
              <a:t> </a:t>
            </a:r>
            <a:r>
              <a:rPr kumimoji="0" lang="tr-TR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Vodafone Rg" panose="020B0606080202020204" pitchFamily="34" charset="0"/>
                <a:ea typeface="+mn-ea"/>
                <a:cs typeface="+mn-cs"/>
                <a:sym typeface="Gill Sans"/>
              </a:rPr>
              <a:t>Tomorrow</a:t>
            </a: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Vodafone Rg" panose="020B0606080202020204" pitchFamily="34" charset="0"/>
                <a:ea typeface="+mn-ea"/>
                <a:cs typeface="+mn-cs"/>
                <a:sym typeface="Gill Sans"/>
              </a:rPr>
              <a:t>»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Vodafone Rg" panose="020B0606080202020204" pitchFamily="34" charset="0"/>
              <a:ea typeface="+mn-ea"/>
              <a:cs typeface="+mn-cs"/>
              <a:sym typeface="Gill Sans"/>
            </a:endParaRPr>
          </a:p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Vodafone Rg" panose="020B0606080202020204" pitchFamily="34" charset="0"/>
                <a:ea typeface="+mn-ea"/>
                <a:cs typeface="+mn-cs"/>
                <a:sym typeface="Gill Sans"/>
              </a:rPr>
              <a:t> </a:t>
            </a:r>
            <a:r>
              <a:rPr lang="tr-TR" sz="2400" b="1" kern="0" dirty="0"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Vodafone Rg" panose="020B0606080202020204" pitchFamily="34" charset="0"/>
              </a:rPr>
              <a:t>10+ </a:t>
            </a:r>
            <a:r>
              <a:rPr lang="tr-TR" sz="2400" b="1" kern="0" dirty="0" err="1"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Vodafone Rg" panose="020B0606080202020204" pitchFamily="34" charset="0"/>
              </a:rPr>
              <a:t>years</a:t>
            </a:r>
            <a:r>
              <a:rPr lang="tr-TR" sz="2400" b="1" kern="0" dirty="0"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Vodafone Rg" panose="020B0606080202020204" pitchFamily="34" charset="0"/>
              </a:rPr>
              <a:t> </a:t>
            </a:r>
            <a:r>
              <a:rPr lang="tr-TR" sz="2400" kern="0" dirty="0"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Vodafone Rg" panose="020B0606080202020204" pitchFamily="34" charset="0"/>
              </a:rPr>
              <a:t>of </a:t>
            </a:r>
            <a:r>
              <a:rPr lang="tr-TR" sz="2400" kern="0" dirty="0" err="1"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Vodafone Rg" panose="020B0606080202020204" pitchFamily="34" charset="0"/>
              </a:rPr>
              <a:t>experience</a:t>
            </a:r>
            <a:endParaRPr lang="tr-TR" sz="2400" kern="0" dirty="0">
              <a:solidFill>
                <a:schemeClr val="tx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Vodafone Rg" panose="020B0606080202020204" pitchFamily="34" charset="0"/>
            </a:endParaRPr>
          </a:p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Vodafone Rg" panose="020B0606080202020204" pitchFamily="34" charset="0"/>
                <a:ea typeface="+mn-ea"/>
                <a:cs typeface="+mn-cs"/>
                <a:sym typeface="Gill Sans"/>
              </a:rPr>
              <a:t>300K+</a:t>
            </a:r>
            <a:r>
              <a:rPr kumimoji="0" lang="tr-TR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Vodafone Rg" panose="020B0606080202020204" pitchFamily="34" charset="0"/>
                <a:ea typeface="+mn-ea"/>
                <a:cs typeface="+mn-cs"/>
                <a:sym typeface="Gill Sans"/>
              </a:rPr>
              <a:t> </a:t>
            </a:r>
            <a:r>
              <a:rPr kumimoji="0" lang="tr-TR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Vodafone Rg" panose="020B0606080202020204" pitchFamily="34" charset="0"/>
                <a:ea typeface="+mn-ea"/>
                <a:cs typeface="+mn-cs"/>
                <a:sym typeface="Gill Sans"/>
              </a:rPr>
              <a:t>children</a:t>
            </a:r>
            <a:endParaRPr kumimoji="0" lang="tr-TR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Vodafone Rg" panose="020B0606080202020204" pitchFamily="34" charset="0"/>
              <a:ea typeface="+mn-ea"/>
              <a:cs typeface="+mn-cs"/>
              <a:sym typeface="Gill Sans"/>
            </a:endParaRPr>
          </a:p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Vodafone Rg" panose="020B0606080202020204" pitchFamily="34" charset="0"/>
              <a:ea typeface="+mn-ea"/>
              <a:cs typeface="+mn-cs"/>
              <a:sym typeface="Gill San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FBEE4B-D867-4B77-B3FE-F0A39496F20E}"/>
              </a:ext>
            </a:extLst>
          </p:cNvPr>
          <p:cNvGrpSpPr/>
          <p:nvPr/>
        </p:nvGrpSpPr>
        <p:grpSpPr>
          <a:xfrm>
            <a:off x="504124" y="306310"/>
            <a:ext cx="875133" cy="1174229"/>
            <a:chOff x="154375" y="1177664"/>
            <a:chExt cx="875133" cy="117422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5E60D9-2EFE-470A-8703-063670B5E5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304" b="44565" l="67188" r="82031">
                          <a14:foregroundMark x1="72401" y1="21739" x2="76172" y2="41848"/>
                          <a14:foregroundMark x1="71484" y1="16848" x2="71586" y2="17391"/>
                          <a14:foregroundMark x1="76172" y1="41848" x2="75391" y2="41848"/>
                          <a14:foregroundMark x1="80295" y1="21739" x2="79688" y2="33152"/>
                          <a14:foregroundMark x1="69141" y1="17391" x2="69141" y2="40761"/>
                          <a14:foregroundMark x1="69141" y1="40761" x2="68750" y2="41304"/>
                          <a14:foregroundMark x1="80078" y1="35326" x2="78125" y2="44022"/>
                          <a14:foregroundMark x1="78125" y1="44022" x2="71094" y2="44565"/>
                          <a14:foregroundMark x1="71094" y1="44565" x2="68750" y2="42935"/>
                          <a14:backgroundMark x1="81250" y1="17391" x2="81250" y2="21739"/>
                        </a14:backgroundRemoval>
                      </a14:imgEffect>
                    </a14:imgLayer>
                  </a14:imgProps>
                </a:ext>
              </a:extLst>
            </a:blip>
            <a:srcRect l="65406" t="13267" r="16111" b="52432"/>
            <a:stretch/>
          </p:blipFill>
          <p:spPr>
            <a:xfrm>
              <a:off x="154375" y="1177664"/>
              <a:ext cx="875133" cy="1174229"/>
            </a:xfrm>
            <a:prstGeom prst="rect">
              <a:avLst/>
            </a:prstGeom>
          </p:spPr>
        </p:pic>
        <p:pic>
          <p:nvPicPr>
            <p:cNvPr id="2050" name="Picture 2" descr="Vodafone Yanımda App Store'da">
              <a:extLst>
                <a:ext uri="{FF2B5EF4-FFF2-40B4-BE49-F238E27FC236}">
                  <a16:creationId xmlns:a16="http://schemas.microsoft.com/office/drawing/2014/main" id="{114B8090-C6D0-4BD0-B4FC-C9F7F77F64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43000" y1="33333" x2="57083" y2="53333"/>
                          <a14:foregroundMark x1="57083" y1="53333" x2="59667" y2="55000"/>
                          <a14:foregroundMark x1="56083" y1="34333" x2="58167" y2="53000"/>
                          <a14:foregroundMark x1="41917" y1="45333" x2="42417" y2="60500"/>
                          <a14:foregroundMark x1="42417" y1="60500" x2="53833" y2="68833"/>
                          <a14:foregroundMark x1="53833" y1="68833" x2="60167" y2="51667"/>
                          <a14:foregroundMark x1="60167" y1="51667" x2="58083" y2="37167"/>
                          <a14:foregroundMark x1="58083" y1="37167" x2="48000" y2="29833"/>
                          <a14:foregroundMark x1="48000" y1="29833" x2="42167" y2="40500"/>
                          <a14:foregroundMark x1="42167" y1="40500" x2="48917" y2="63500"/>
                          <a14:foregroundMark x1="48917" y1="63500" x2="57417" y2="47500"/>
                          <a14:foregroundMark x1="57417" y1="47500" x2="54833" y2="4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0" t="12325" r="32000" b="12118"/>
            <a:stretch/>
          </p:blipFill>
          <p:spPr bwMode="auto">
            <a:xfrm>
              <a:off x="371194" y="1501753"/>
              <a:ext cx="420228" cy="440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Tobi Vodafone, HD Png Download , Transparent Png Image - PNGitem">
            <a:extLst>
              <a:ext uri="{FF2B5EF4-FFF2-40B4-BE49-F238E27FC236}">
                <a16:creationId xmlns:a16="http://schemas.microsoft.com/office/drawing/2014/main" id="{5B62F03C-EEE4-4810-A5DB-F3247712F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49" b="89498" l="6522" r="90000">
                        <a14:foregroundMark x1="13913" y1="22831" x2="6522" y2="33790"/>
                        <a14:foregroundMark x1="35217" y1="9589" x2="56957" y2="9132"/>
                        <a14:foregroundMark x1="45217" y1="6849" x2="50000" y2="7306"/>
                        <a14:foregroundMark x1="10435" y1="61187" x2="28261" y2="83562"/>
                        <a14:foregroundMark x1="28261" y1="83562" x2="52174" y2="89041"/>
                        <a14:foregroundMark x1="52174" y1="89041" x2="59130" y2="88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623" y="253946"/>
            <a:ext cx="1343199" cy="127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Yarını Kodlayanlar">
            <a:extLst>
              <a:ext uri="{FF2B5EF4-FFF2-40B4-BE49-F238E27FC236}">
                <a16:creationId xmlns:a16="http://schemas.microsoft.com/office/drawing/2014/main" id="{56588888-917B-4602-847D-BFEE81322F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1"/>
          <a:stretch/>
        </p:blipFill>
        <p:spPr bwMode="auto">
          <a:xfrm>
            <a:off x="2576706" y="5978401"/>
            <a:ext cx="1582118" cy="42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arını Kodlayanlar">
            <a:extLst>
              <a:ext uri="{FF2B5EF4-FFF2-40B4-BE49-F238E27FC236}">
                <a16:creationId xmlns:a16="http://schemas.microsoft.com/office/drawing/2014/main" id="{C72B33C4-84D9-4FBE-876E-242FB18E7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89" y1="23111" x2="55556" y2="65333"/>
                        <a14:foregroundMark x1="45778" y1="67111" x2="62222" y2="39111"/>
                        <a14:foregroundMark x1="62222" y1="39111" x2="63556" y2="18667"/>
                        <a14:foregroundMark x1="21333" y1="46667" x2="70222" y2="45333"/>
                        <a14:foregroundMark x1="70222" y1="45333" x2="80444" y2="45778"/>
                        <a14:foregroundMark x1="60444" y1="37333" x2="39556" y2="62667"/>
                        <a14:foregroundMark x1="39556" y1="62667" x2="35556" y2="64889"/>
                        <a14:foregroundMark x1="32000" y1="52000" x2="40000" y2="30222"/>
                        <a14:foregroundMark x1="37333" y1="29333" x2="29778" y2="43111"/>
                        <a14:foregroundMark x1="38222" y1="28889" x2="65333" y2="38222"/>
                        <a14:foregroundMark x1="63111" y1="28889" x2="69333" y2="49778"/>
                        <a14:foregroundMark x1="68444" y1="30222" x2="66667" y2="53333"/>
                        <a14:foregroundMark x1="63556" y1="64444" x2="50222" y2="68889"/>
                        <a14:foregroundMark x1="41778" y1="59111" x2="32889" y2="50667"/>
                        <a14:foregroundMark x1="36444" y1="40889" x2="40889" y2="62222"/>
                        <a14:foregroundMark x1="60444" y1="61333" x2="76000" y2="4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20" y="4872000"/>
            <a:ext cx="1582118" cy="158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53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6478-0438-4D0D-A7E9-EF6F93B41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273" y="382774"/>
            <a:ext cx="6516369" cy="2713994"/>
          </a:xfrm>
        </p:spPr>
        <p:txBody>
          <a:bodyPr>
            <a:normAutofit/>
          </a:bodyPr>
          <a:lstStyle/>
          <a:p>
            <a:r>
              <a:rPr lang="tr-TR" sz="4000" dirty="0"/>
              <a:t>#TOGETHERWECANREBUILD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2917B-2853-4208-8FE6-72388B0C5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384" y="2958145"/>
            <a:ext cx="6145529" cy="1655762"/>
          </a:xfrm>
        </p:spPr>
        <p:txBody>
          <a:bodyPr>
            <a:norm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Meet your online study buddy with TOB</a:t>
            </a:r>
            <a:r>
              <a:rPr lang="tr-TR" sz="2000" b="1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tr-TR" sz="2000" b="1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Chatbot</a:t>
            </a:r>
            <a:endParaRPr lang="tr-TR" sz="2000" b="1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B626021-769C-4637-8BEA-4E4DFADC55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5828" r="5828" b="13102"/>
          <a:stretch/>
        </p:blipFill>
        <p:spPr>
          <a:xfrm>
            <a:off x="7759066" y="487680"/>
            <a:ext cx="2553792" cy="5345961"/>
          </a:xfrm>
        </p:spPr>
      </p:pic>
      <p:pic>
        <p:nvPicPr>
          <p:cNvPr id="11" name="Picture 10" descr="A hand holding a cellphone&#10;&#10;Description automatically generated">
            <a:extLst>
              <a:ext uri="{FF2B5EF4-FFF2-40B4-BE49-F238E27FC236}">
                <a16:creationId xmlns:a16="http://schemas.microsoft.com/office/drawing/2014/main" id="{E10822B7-E55B-E943-8308-E9D08C13E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150" y="87769"/>
            <a:ext cx="6145529" cy="72083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91E065-B74A-45B5-BA41-36F371551933}"/>
              </a:ext>
            </a:extLst>
          </p:cNvPr>
          <p:cNvSpPr/>
          <p:nvPr/>
        </p:nvSpPr>
        <p:spPr>
          <a:xfrm>
            <a:off x="8036585" y="1883530"/>
            <a:ext cx="2060977" cy="12094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 b="1" dirty="0">
              <a:solidFill>
                <a:schemeClr val="tx1"/>
              </a:solidFill>
            </a:endParaRPr>
          </a:p>
          <a:p>
            <a:pPr algn="ctr"/>
            <a:r>
              <a:rPr lang="tr-TR" sz="1400" b="1" dirty="0" err="1">
                <a:solidFill>
                  <a:schemeClr val="tx1"/>
                </a:solidFill>
              </a:rPr>
              <a:t>Please</a:t>
            </a:r>
            <a:r>
              <a:rPr lang="tr-TR" sz="1400" b="1" dirty="0">
                <a:solidFill>
                  <a:schemeClr val="tx1"/>
                </a:solidFill>
              </a:rPr>
              <a:t> Select </a:t>
            </a:r>
            <a:r>
              <a:rPr lang="tr-TR" sz="1400" b="1" dirty="0" err="1">
                <a:solidFill>
                  <a:schemeClr val="tx1"/>
                </a:solidFill>
              </a:rPr>
              <a:t>Your</a:t>
            </a:r>
            <a:r>
              <a:rPr lang="tr-TR" sz="1400" b="1" dirty="0">
                <a:solidFill>
                  <a:schemeClr val="tx1"/>
                </a:solidFill>
              </a:rPr>
              <a:t> Role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CA2940-466B-4806-88BC-37B8DB02CC1F}"/>
              </a:ext>
            </a:extLst>
          </p:cNvPr>
          <p:cNvSpPr txBox="1"/>
          <p:nvPr/>
        </p:nvSpPr>
        <p:spPr>
          <a:xfrm>
            <a:off x="3583324" y="1606326"/>
            <a:ext cx="18650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9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4C91F1-0529-420C-853F-FEB2ACB56180}"/>
              </a:ext>
            </a:extLst>
          </p:cNvPr>
          <p:cNvSpPr/>
          <p:nvPr/>
        </p:nvSpPr>
        <p:spPr>
          <a:xfrm>
            <a:off x="7986845" y="4597913"/>
            <a:ext cx="2139229" cy="52248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200" dirty="0" err="1">
                <a:solidFill>
                  <a:schemeClr val="tx1"/>
                </a:solidFill>
              </a:rPr>
              <a:t>Please</a:t>
            </a:r>
            <a:r>
              <a:rPr lang="tr-TR" sz="1200" dirty="0">
                <a:solidFill>
                  <a:schemeClr val="tx1"/>
                </a:solidFill>
              </a:rPr>
              <a:t> </a:t>
            </a:r>
            <a:r>
              <a:rPr lang="tr-TR" sz="1200" dirty="0" err="1">
                <a:solidFill>
                  <a:schemeClr val="tx1"/>
                </a:solidFill>
              </a:rPr>
              <a:t>expect</a:t>
            </a:r>
            <a:r>
              <a:rPr lang="tr-TR" sz="1200" dirty="0">
                <a:solidFill>
                  <a:schemeClr val="tx1"/>
                </a:solidFill>
              </a:rPr>
              <a:t> a </a:t>
            </a:r>
            <a:r>
              <a:rPr lang="tr-TR" sz="1200" dirty="0" err="1">
                <a:solidFill>
                  <a:schemeClr val="tx1"/>
                </a:solidFill>
              </a:rPr>
              <a:t>return</a:t>
            </a:r>
            <a:r>
              <a:rPr lang="tr-TR" sz="1200" dirty="0">
                <a:solidFill>
                  <a:schemeClr val="tx1"/>
                </a:solidFill>
              </a:rPr>
              <a:t> in </a:t>
            </a:r>
            <a:r>
              <a:rPr lang="tr-TR" sz="1200" dirty="0" err="1">
                <a:solidFill>
                  <a:schemeClr val="tx1"/>
                </a:solidFill>
              </a:rPr>
              <a:t>maximum</a:t>
            </a:r>
            <a:r>
              <a:rPr lang="tr-TR" sz="1200" dirty="0">
                <a:solidFill>
                  <a:schemeClr val="tx1"/>
                </a:solidFill>
              </a:rPr>
              <a:t> 24 </a:t>
            </a:r>
            <a:r>
              <a:rPr lang="tr-TR" sz="1200" dirty="0" err="1">
                <a:solidFill>
                  <a:schemeClr val="tx1"/>
                </a:solidFill>
              </a:rPr>
              <a:t>hours</a:t>
            </a:r>
            <a:r>
              <a:rPr lang="tr-TR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D41BEF8-00A6-4AF0-8F1E-C5104673C057}"/>
              </a:ext>
            </a:extLst>
          </p:cNvPr>
          <p:cNvSpPr txBox="1">
            <a:spLocks/>
          </p:cNvSpPr>
          <p:nvPr/>
        </p:nvSpPr>
        <p:spPr>
          <a:xfrm>
            <a:off x="199101" y="3751487"/>
            <a:ext cx="5954367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b="1" dirty="0">
                <a:ea typeface="Calibri" panose="020F0502020204030204" pitchFamily="34" charset="0"/>
                <a:cs typeface="Times New Roman" panose="02020603050405020304" pitchFamily="18" charset="0"/>
              </a:rPr>
              <a:t>Objective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Create a </a:t>
            </a:r>
            <a:r>
              <a:rPr lang="tr-TR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credible</a:t>
            </a:r>
            <a:r>
              <a:rPr lang="tr-TR" b="1" dirty="0"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tr-TR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sustainable</a:t>
            </a:r>
            <a:r>
              <a:rPr lang="tr-TR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platform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tr-TR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atch</a:t>
            </a:r>
            <a:r>
              <a:rPr lang="tr-TR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earthquake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students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tr-TR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educational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volunteers</a:t>
            </a:r>
            <a:r>
              <a:rPr lang="tr-TR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while eliminating physical barriers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C2F252B-57EC-4C49-91AB-52474DF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98667" l="4000" r="98222">
                        <a14:foregroundMark x1="34667" y1="4889" x2="43111" y2="98667"/>
                        <a14:foregroundMark x1="4444" y1="56444" x2="93778" y2="52000"/>
                        <a14:foregroundMark x1="93778" y1="52000" x2="93778" y2="52000"/>
                        <a14:foregroundMark x1="12889" y1="30222" x2="11111" y2="64889"/>
                        <a14:foregroundMark x1="11111" y1="64889" x2="8000" y2="68444"/>
                        <a14:foregroundMark x1="7111" y1="32444" x2="7556" y2="55111"/>
                        <a14:foregroundMark x1="40444" y1="2222" x2="59111" y2="3556"/>
                        <a14:foregroundMark x1="96444" y1="43556" x2="96444" y2="55111"/>
                        <a14:foregroundMark x1="4000" y1="44889" x2="5333" y2="56889"/>
                        <a14:foregroundMark x1="97333" y1="43111" x2="98222" y2="5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334" y="1532543"/>
            <a:ext cx="442670" cy="44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6AC719-3575-4873-96E4-1C576BBDD501}"/>
              </a:ext>
            </a:extLst>
          </p:cNvPr>
          <p:cNvSpPr/>
          <p:nvPr/>
        </p:nvSpPr>
        <p:spPr>
          <a:xfrm>
            <a:off x="8202970" y="1969594"/>
            <a:ext cx="1792224" cy="1860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b="1" dirty="0" err="1">
                <a:solidFill>
                  <a:schemeClr val="tx1"/>
                </a:solidFill>
              </a:rPr>
              <a:t>Welcome</a:t>
            </a:r>
            <a:r>
              <a:rPr lang="tr-TR" sz="1100" b="1" dirty="0">
                <a:solidFill>
                  <a:schemeClr val="tx1"/>
                </a:solidFill>
              </a:rPr>
              <a:t> to </a:t>
            </a:r>
          </a:p>
          <a:p>
            <a:pPr algn="ctr"/>
            <a:r>
              <a:rPr lang="tr-TR" sz="1100" b="1" dirty="0">
                <a:solidFill>
                  <a:schemeClr val="tx1"/>
                </a:solidFill>
              </a:rPr>
              <a:t>#TogetherWeCanRebuild!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93FD99-57EB-4C3F-9BEE-45555D0D22E6}"/>
              </a:ext>
            </a:extLst>
          </p:cNvPr>
          <p:cNvSpPr/>
          <p:nvPr/>
        </p:nvSpPr>
        <p:spPr>
          <a:xfrm>
            <a:off x="8303954" y="3855309"/>
            <a:ext cx="1381066" cy="1639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b="1" dirty="0" err="1">
                <a:solidFill>
                  <a:schemeClr val="tx1"/>
                </a:solidFill>
              </a:rPr>
              <a:t>See</a:t>
            </a:r>
            <a:r>
              <a:rPr lang="tr-TR" sz="1100" b="1" dirty="0">
                <a:solidFill>
                  <a:schemeClr val="tx1"/>
                </a:solidFill>
              </a:rPr>
              <a:t> </a:t>
            </a:r>
            <a:r>
              <a:rPr lang="tr-TR" sz="1100" b="1" dirty="0" err="1">
                <a:solidFill>
                  <a:schemeClr val="tx1"/>
                </a:solidFill>
              </a:rPr>
              <a:t>Details</a:t>
            </a:r>
            <a:endParaRPr lang="tr-TR" sz="1100" b="1" dirty="0">
              <a:solidFill>
                <a:schemeClr val="tx1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A6AD7A8-58B4-46B8-A9FC-B9E027BE9C93}"/>
              </a:ext>
            </a:extLst>
          </p:cNvPr>
          <p:cNvSpPr/>
          <p:nvPr/>
        </p:nvSpPr>
        <p:spPr>
          <a:xfrm>
            <a:off x="9430954" y="3855309"/>
            <a:ext cx="177866" cy="163906"/>
          </a:xfrm>
          <a:prstGeom prst="downArrow">
            <a:avLst>
              <a:gd name="adj1" fmla="val 16667"/>
              <a:gd name="adj2" fmla="val 10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4FDBFA-873E-4CCE-8568-0EC8756F5DD0}"/>
              </a:ext>
            </a:extLst>
          </p:cNvPr>
          <p:cNvSpPr/>
          <p:nvPr/>
        </p:nvSpPr>
        <p:spPr>
          <a:xfrm>
            <a:off x="8511540" y="4243243"/>
            <a:ext cx="1097280" cy="163906"/>
          </a:xfrm>
          <a:prstGeom prst="rect">
            <a:avLst/>
          </a:prstGeom>
          <a:solidFill>
            <a:srgbClr val="97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b="1" dirty="0" err="1">
                <a:solidFill>
                  <a:schemeClr val="tx2"/>
                </a:solidFill>
              </a:rPr>
              <a:t>Terms</a:t>
            </a:r>
            <a:r>
              <a:rPr lang="tr-TR" sz="1050" b="1" dirty="0">
                <a:solidFill>
                  <a:schemeClr val="tx2"/>
                </a:solidFill>
              </a:rPr>
              <a:t> of </a:t>
            </a:r>
            <a:r>
              <a:rPr lang="tr-TR" sz="1050" b="1" dirty="0" err="1">
                <a:solidFill>
                  <a:schemeClr val="tx2"/>
                </a:solidFill>
              </a:rPr>
              <a:t>Use</a:t>
            </a:r>
            <a:endParaRPr lang="tr-TR" sz="1050" b="1" dirty="0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BA3E9B-26F7-4E46-B92C-C5508CC5E731}"/>
              </a:ext>
            </a:extLst>
          </p:cNvPr>
          <p:cNvSpPr/>
          <p:nvPr/>
        </p:nvSpPr>
        <p:spPr>
          <a:xfrm>
            <a:off x="7994882" y="2893174"/>
            <a:ext cx="2060977" cy="7464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63E865F-CE94-4FF0-874E-C7695E6039AC}"/>
              </a:ext>
            </a:extLst>
          </p:cNvPr>
          <p:cNvSpPr/>
          <p:nvPr/>
        </p:nvSpPr>
        <p:spPr>
          <a:xfrm>
            <a:off x="8207893" y="2969080"/>
            <a:ext cx="1718367" cy="27291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b="1" dirty="0">
                <a:solidFill>
                  <a:schemeClr val="tx1"/>
                </a:solidFill>
              </a:rPr>
              <a:t>I </a:t>
            </a:r>
            <a:r>
              <a:rPr lang="tr-TR" sz="1100" b="1" dirty="0" err="1">
                <a:solidFill>
                  <a:schemeClr val="tx1"/>
                </a:solidFill>
              </a:rPr>
              <a:t>need</a:t>
            </a:r>
            <a:r>
              <a:rPr lang="tr-TR" sz="1100" b="1" dirty="0">
                <a:solidFill>
                  <a:schemeClr val="tx1"/>
                </a:solidFill>
              </a:rPr>
              <a:t> </a:t>
            </a:r>
            <a:r>
              <a:rPr lang="tr-TR" sz="1100" b="1" dirty="0" err="1">
                <a:solidFill>
                  <a:schemeClr val="tx1"/>
                </a:solidFill>
              </a:rPr>
              <a:t>assistance</a:t>
            </a:r>
            <a:endParaRPr lang="tr-TR" sz="1100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0E61D7A-A655-4D2C-AAA1-BD19B60240C2}"/>
              </a:ext>
            </a:extLst>
          </p:cNvPr>
          <p:cNvSpPr/>
          <p:nvPr/>
        </p:nvSpPr>
        <p:spPr>
          <a:xfrm>
            <a:off x="8207891" y="3317900"/>
            <a:ext cx="1718367" cy="272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b="1" dirty="0">
                <a:solidFill>
                  <a:schemeClr val="tx2"/>
                </a:solidFill>
              </a:rPr>
              <a:t>I’m here to </a:t>
            </a:r>
            <a:r>
              <a:rPr lang="tr-TR" sz="1100" b="1" dirty="0" err="1">
                <a:solidFill>
                  <a:schemeClr val="tx2"/>
                </a:solidFill>
              </a:rPr>
              <a:t>help</a:t>
            </a:r>
            <a:endParaRPr lang="tr-TR" sz="11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>
            <a:extLst>
              <a:ext uri="{FF2B5EF4-FFF2-40B4-BE49-F238E27FC236}">
                <a16:creationId xmlns:a16="http://schemas.microsoft.com/office/drawing/2014/main" id="{B384F3D4-B794-4441-8836-8AAC07E2B4D0}"/>
              </a:ext>
            </a:extLst>
          </p:cNvPr>
          <p:cNvSpPr/>
          <p:nvPr/>
        </p:nvSpPr>
        <p:spPr>
          <a:xfrm>
            <a:off x="0" y="12582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			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49B84D-A234-4296-B4C9-92A57C6D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4" y="12582"/>
            <a:ext cx="4255156" cy="1325563"/>
          </a:xfrm>
        </p:spPr>
        <p:txBody>
          <a:bodyPr/>
          <a:lstStyle/>
          <a:p>
            <a:r>
              <a:rPr lang="tr-TR" dirty="0"/>
              <a:t>How it Works</a:t>
            </a:r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314EA34-16EF-4B17-B395-E40490821B48}"/>
              </a:ext>
            </a:extLst>
          </p:cNvPr>
          <p:cNvSpPr txBox="1"/>
          <p:nvPr/>
        </p:nvSpPr>
        <p:spPr>
          <a:xfrm>
            <a:off x="1214142" y="5728969"/>
            <a:ext cx="2226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kern="0" dirty="0">
                <a:solidFill>
                  <a:prstClr val="black"/>
                </a:solidFill>
                <a:latin typeface="Vodafone" panose="020B0503020202020204" pitchFamily="34" charset="0"/>
                <a:cs typeface="Vodafone" panose="020B0503020202020204" pitchFamily="34" charset="0"/>
              </a:rPr>
              <a:t>Smart </a:t>
            </a:r>
            <a:r>
              <a:rPr lang="tr-TR" sz="2400" b="1" kern="0" dirty="0" err="1">
                <a:solidFill>
                  <a:prstClr val="black"/>
                </a:solidFill>
                <a:latin typeface="Vodafone" panose="020B0503020202020204" pitchFamily="34" charset="0"/>
                <a:cs typeface="Vodafone" panose="020B0503020202020204" pitchFamily="34" charset="0"/>
              </a:rPr>
              <a:t>Matching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odafone" panose="020B0503020202020204" pitchFamily="34" charset="0"/>
              <a:cs typeface="Vodafone" panose="020B0503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5C2542D-74B1-45C0-9965-8CEF0F19901A}"/>
              </a:ext>
            </a:extLst>
          </p:cNvPr>
          <p:cNvSpPr txBox="1"/>
          <p:nvPr/>
        </p:nvSpPr>
        <p:spPr>
          <a:xfrm>
            <a:off x="569742" y="6098830"/>
            <a:ext cx="370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tr-TR" sz="1600" b="1" dirty="0">
                <a:solidFill>
                  <a:schemeClr val="tx2"/>
                </a:solidFill>
                <a:latin typeface="Vodafone" panose="020B0503020202020204" pitchFamily="34" charset="0"/>
                <a:cs typeface="Vodafone" panose="020B0503020202020204" pitchFamily="34" charset="0"/>
              </a:rPr>
              <a:t>AI </a:t>
            </a:r>
            <a:r>
              <a:rPr lang="tr-TR" sz="1600" b="1" dirty="0" err="1">
                <a:solidFill>
                  <a:schemeClr val="tx2"/>
                </a:solidFill>
                <a:latin typeface="Vodafone" panose="020B0503020202020204" pitchFamily="34" charset="0"/>
                <a:cs typeface="Vodafone" panose="020B0503020202020204" pitchFamily="34" charset="0"/>
              </a:rPr>
              <a:t>Based</a:t>
            </a:r>
            <a:r>
              <a:rPr lang="tr-TR" sz="1600" b="1" dirty="0">
                <a:solidFill>
                  <a:schemeClr val="tx2"/>
                </a:solidFill>
                <a:latin typeface="Vodafone" panose="020B0503020202020204" pitchFamily="34" charset="0"/>
                <a:cs typeface="Vodafone" panose="020B0503020202020204" pitchFamily="34" charset="0"/>
              </a:rPr>
              <a:t> Best </a:t>
            </a:r>
            <a:r>
              <a:rPr lang="tr-TR" sz="1600" b="1" dirty="0" err="1">
                <a:solidFill>
                  <a:schemeClr val="tx2"/>
                </a:solidFill>
                <a:latin typeface="Vodafone" panose="020B0503020202020204" pitchFamily="34" charset="0"/>
                <a:cs typeface="Vodafone" panose="020B0503020202020204" pitchFamily="34" charset="0"/>
              </a:rPr>
              <a:t>Match</a:t>
            </a:r>
            <a:r>
              <a:rPr lang="tr-TR" sz="1600" b="1" dirty="0">
                <a:solidFill>
                  <a:schemeClr val="tx2"/>
                </a:solidFill>
                <a:latin typeface="Vodafone" panose="020B0503020202020204" pitchFamily="34" charset="0"/>
                <a:cs typeface="Vodafone" panose="020B0503020202020204" pitchFamily="34" charset="0"/>
              </a:rPr>
              <a:t> </a:t>
            </a:r>
            <a:r>
              <a:rPr lang="tr-TR" sz="1600" b="1" dirty="0" err="1">
                <a:solidFill>
                  <a:schemeClr val="tx2"/>
                </a:solidFill>
                <a:latin typeface="Vodafone" panose="020B0503020202020204" pitchFamily="34" charset="0"/>
                <a:cs typeface="Vodafone" panose="020B0503020202020204" pitchFamily="34" charset="0"/>
              </a:rPr>
              <a:t>for</a:t>
            </a:r>
            <a:r>
              <a:rPr lang="tr-TR" sz="1600" b="1" dirty="0">
                <a:solidFill>
                  <a:schemeClr val="tx2"/>
                </a:solidFill>
                <a:latin typeface="Vodafone" panose="020B0503020202020204" pitchFamily="34" charset="0"/>
                <a:cs typeface="Vodafone" panose="020B0503020202020204" pitchFamily="34" charset="0"/>
              </a:rPr>
              <a:t> </a:t>
            </a:r>
            <a:r>
              <a:rPr lang="tr-TR" sz="1600" b="1" dirty="0" err="1">
                <a:solidFill>
                  <a:schemeClr val="tx2"/>
                </a:solidFill>
                <a:latin typeface="Vodafone" panose="020B0503020202020204" pitchFamily="34" charset="0"/>
                <a:cs typeface="Vodafone" panose="020B0503020202020204" pitchFamily="34" charset="0"/>
              </a:rPr>
              <a:t>Both</a:t>
            </a:r>
            <a:r>
              <a:rPr lang="tr-TR" sz="1600" b="1" dirty="0">
                <a:solidFill>
                  <a:schemeClr val="tx2"/>
                </a:solidFill>
                <a:latin typeface="Vodafone" panose="020B0503020202020204" pitchFamily="34" charset="0"/>
                <a:cs typeface="Vodafone" panose="020B0503020202020204" pitchFamily="34" charset="0"/>
              </a:rPr>
              <a:t> </a:t>
            </a:r>
            <a:r>
              <a:rPr lang="tr-TR" sz="1600" b="1" dirty="0" err="1">
                <a:solidFill>
                  <a:schemeClr val="tx2"/>
                </a:solidFill>
                <a:latin typeface="Vodafone" panose="020B0503020202020204" pitchFamily="34" charset="0"/>
                <a:cs typeface="Vodafone" panose="020B0503020202020204" pitchFamily="34" charset="0"/>
              </a:rPr>
              <a:t>Parties</a:t>
            </a:r>
            <a:endParaRPr lang="en-GB" sz="1600" b="1" dirty="0">
              <a:solidFill>
                <a:schemeClr val="tx2"/>
              </a:solidFill>
              <a:latin typeface="Vodafone" panose="020B0503020202020204" pitchFamily="34" charset="0"/>
              <a:cs typeface="Vodafone" panose="020B0503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277CB1-DB19-4EA8-9945-4691C001DB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25" t="10889" r="33875" b="6889"/>
          <a:stretch/>
        </p:blipFill>
        <p:spPr>
          <a:xfrm>
            <a:off x="1021080" y="1074589"/>
            <a:ext cx="2613020" cy="47393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FB42DB3-96A3-4BFA-A328-73F50213A1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000" t="12367" r="2605" b="5411"/>
          <a:stretch/>
        </p:blipFill>
        <p:spPr>
          <a:xfrm>
            <a:off x="4958618" y="1059350"/>
            <a:ext cx="2463060" cy="4669620"/>
          </a:xfrm>
          <a:prstGeom prst="rect">
            <a:avLst/>
          </a:prstGeom>
        </p:spPr>
      </p:pic>
      <p:pic>
        <p:nvPicPr>
          <p:cNvPr id="1030" name="Picture 6" descr="Business Matching - Circle Clipart (#5464180) - PinClipart">
            <a:extLst>
              <a:ext uri="{FF2B5EF4-FFF2-40B4-BE49-F238E27FC236}">
                <a16:creationId xmlns:a16="http://schemas.microsoft.com/office/drawing/2014/main" id="{1B432FFA-D740-4F37-871D-569753CDB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38" b="90968" l="6705" r="91364">
                        <a14:foregroundMark x1="53068" y1="6964" x2="47727" y2="6746"/>
                        <a14:foregroundMark x1="6705" y1="39282" x2="7386" y2="45375"/>
                        <a14:foregroundMark x1="91477" y1="40044" x2="91136" y2="47878"/>
                        <a14:foregroundMark x1="55909" y1="23830" x2="33636" y2="76279"/>
                        <a14:foregroundMark x1="50114" y1="56910" x2="78068" y2="46464"/>
                        <a14:foregroundMark x1="65227" y1="50490" x2="52386" y2="42655"/>
                        <a14:foregroundMark x1="73295" y1="59412" x2="40341" y2="38629"/>
                        <a14:foregroundMark x1="54773" y1="40479" x2="25795" y2="49402"/>
                        <a14:foregroundMark x1="48182" y1="44070" x2="46023" y2="58107"/>
                        <a14:foregroundMark x1="33864" y1="54298" x2="47955" y2="71164"/>
                        <a14:foregroundMark x1="47955" y1="71164" x2="51705" y2="73885"/>
                        <a14:foregroundMark x1="54091" y1="72252" x2="34318" y2="57454"/>
                        <a14:foregroundMark x1="34318" y1="57454" x2="33864" y2="56692"/>
                        <a14:foregroundMark x1="36818" y1="55822" x2="55568" y2="67573"/>
                        <a14:foregroundMark x1="55568" y1="67573" x2="55682" y2="67900"/>
                        <a14:foregroundMark x1="48295" y1="90968" x2="50795" y2="89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98020"/>
            <a:ext cx="1051561" cy="10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9ED6CAE-4289-49EF-80D0-6E35F3AE2EDA}"/>
              </a:ext>
            </a:extLst>
          </p:cNvPr>
          <p:cNvGrpSpPr/>
          <p:nvPr/>
        </p:nvGrpSpPr>
        <p:grpSpPr>
          <a:xfrm>
            <a:off x="4834287" y="1285875"/>
            <a:ext cx="2998570" cy="5152685"/>
            <a:chOff x="8119738" y="-2083324"/>
            <a:chExt cx="2998570" cy="5152685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D385BCD-5E51-4186-8FFF-ABE6E72244FC}"/>
                </a:ext>
              </a:extLst>
            </p:cNvPr>
            <p:cNvSpPr txBox="1"/>
            <p:nvPr/>
          </p:nvSpPr>
          <p:spPr>
            <a:xfrm>
              <a:off x="8119738" y="2344977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2400" b="1" kern="0" dirty="0" err="1">
                  <a:solidFill>
                    <a:prstClr val="black"/>
                  </a:solidFill>
                  <a:latin typeface="Vodafone" panose="020B0503020202020204" pitchFamily="34" charset="0"/>
                  <a:cs typeface="Vodafone" panose="020B0503020202020204" pitchFamily="34" charset="0"/>
                </a:rPr>
                <a:t>Built</a:t>
              </a:r>
              <a:r>
                <a:rPr lang="tr-TR" sz="2400" b="1" kern="0" dirty="0">
                  <a:solidFill>
                    <a:prstClr val="black"/>
                  </a:solidFill>
                  <a:latin typeface="Vodafone" panose="020B0503020202020204" pitchFamily="34" charset="0"/>
                  <a:cs typeface="Vodafone" panose="020B0503020202020204" pitchFamily="34" charset="0"/>
                </a:rPr>
                <a:t>-in </a:t>
              </a:r>
              <a:r>
                <a:rPr kumimoji="0" lang="tr-TR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dafone" panose="020B0503020202020204" pitchFamily="34" charset="0"/>
                  <a:cs typeface="Vodafone" panose="020B0503020202020204" pitchFamily="34" charset="0"/>
                </a:rPr>
                <a:t>Video Chat</a:t>
              </a:r>
              <a:endPara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dafone" panose="020B0503020202020204" pitchFamily="34" charset="0"/>
                <a:cs typeface="Vodafone" panose="020B0503020202020204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497E6C4-70D1-4065-A4DB-4694B75DA808}"/>
                </a:ext>
              </a:extLst>
            </p:cNvPr>
            <p:cNvSpPr txBox="1"/>
            <p:nvPr/>
          </p:nvSpPr>
          <p:spPr>
            <a:xfrm>
              <a:off x="8295471" y="2730807"/>
              <a:ext cx="23632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tr-TR" sz="1600" b="1" dirty="0">
                  <a:solidFill>
                    <a:schemeClr val="tx2"/>
                  </a:solidFill>
                  <a:latin typeface="Vodafone" panose="020B0503020202020204" pitchFamily="34" charset="0"/>
                  <a:cs typeface="Vodafone" panose="020B0503020202020204" pitchFamily="34" charset="0"/>
                </a:rPr>
                <a:t>No </a:t>
              </a:r>
              <a:r>
                <a:rPr lang="tr-TR" sz="1600" b="1" dirty="0" err="1">
                  <a:solidFill>
                    <a:schemeClr val="tx2"/>
                  </a:solidFill>
                  <a:latin typeface="Vodafone" panose="020B0503020202020204" pitchFamily="34" charset="0"/>
                  <a:cs typeface="Vodafone" panose="020B0503020202020204" pitchFamily="34" charset="0"/>
                </a:rPr>
                <a:t>Need</a:t>
              </a:r>
              <a:r>
                <a:rPr lang="tr-TR" sz="1600" b="1" dirty="0">
                  <a:solidFill>
                    <a:schemeClr val="tx2"/>
                  </a:solidFill>
                  <a:latin typeface="Vodafone" panose="020B0503020202020204" pitchFamily="34" charset="0"/>
                  <a:cs typeface="Vodafone" panose="020B0503020202020204" pitchFamily="34" charset="0"/>
                </a:rPr>
                <a:t> </a:t>
              </a:r>
              <a:r>
                <a:rPr lang="tr-TR" sz="1600" b="1" dirty="0" err="1">
                  <a:solidFill>
                    <a:schemeClr val="tx2"/>
                  </a:solidFill>
                  <a:latin typeface="Vodafone" panose="020B0503020202020204" pitchFamily="34" charset="0"/>
                  <a:cs typeface="Vodafone" panose="020B0503020202020204" pitchFamily="34" charset="0"/>
                </a:rPr>
                <a:t>for</a:t>
              </a:r>
              <a:r>
                <a:rPr lang="tr-TR" sz="1600" b="1" dirty="0">
                  <a:solidFill>
                    <a:schemeClr val="tx2"/>
                  </a:solidFill>
                  <a:latin typeface="Vodafone" panose="020B0503020202020204" pitchFamily="34" charset="0"/>
                  <a:cs typeface="Vodafone" panose="020B0503020202020204" pitchFamily="34" charset="0"/>
                </a:rPr>
                <a:t> </a:t>
              </a:r>
              <a:r>
                <a:rPr lang="tr-TR" sz="1600" b="1" dirty="0" err="1">
                  <a:solidFill>
                    <a:schemeClr val="tx2"/>
                  </a:solidFill>
                  <a:latin typeface="Vodafone" panose="020B0503020202020204" pitchFamily="34" charset="0"/>
                  <a:cs typeface="Vodafone" panose="020B0503020202020204" pitchFamily="34" charset="0"/>
                </a:rPr>
                <a:t>Another</a:t>
              </a:r>
              <a:r>
                <a:rPr lang="tr-TR" sz="1600" b="1" dirty="0">
                  <a:solidFill>
                    <a:schemeClr val="tx2"/>
                  </a:solidFill>
                  <a:latin typeface="Vodafone" panose="020B0503020202020204" pitchFamily="34" charset="0"/>
                  <a:cs typeface="Vodafone" panose="020B0503020202020204" pitchFamily="34" charset="0"/>
                </a:rPr>
                <a:t> </a:t>
              </a:r>
              <a:r>
                <a:rPr lang="tr-TR" sz="1600" b="1" dirty="0" err="1">
                  <a:solidFill>
                    <a:schemeClr val="tx2"/>
                  </a:solidFill>
                  <a:latin typeface="Vodafone" panose="020B0503020202020204" pitchFamily="34" charset="0"/>
                  <a:cs typeface="Vodafone" panose="020B0503020202020204" pitchFamily="34" charset="0"/>
                </a:rPr>
                <a:t>App</a:t>
              </a:r>
              <a:endParaRPr lang="en-GB" sz="1600" b="1" dirty="0">
                <a:solidFill>
                  <a:schemeClr val="tx2"/>
                </a:solidFill>
                <a:latin typeface="Vodafone" panose="020B0503020202020204" pitchFamily="34" charset="0"/>
                <a:cs typeface="Vodafone" panose="020B0503020202020204" pitchFamily="34" charset="0"/>
              </a:endParaRPr>
            </a:p>
          </p:txBody>
        </p:sp>
        <p:pic>
          <p:nvPicPr>
            <p:cNvPr id="108" name="Picture 8" descr="Video chat - Free marketing icons">
              <a:extLst>
                <a:ext uri="{FF2B5EF4-FFF2-40B4-BE49-F238E27FC236}">
                  <a16:creationId xmlns:a16="http://schemas.microsoft.com/office/drawing/2014/main" id="{56B548FA-6343-4C2E-8F67-AC5B68DF71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9186" y="-2083324"/>
              <a:ext cx="919122" cy="919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FB67F87-4A19-4FA0-97CC-12F8515E90B2}"/>
              </a:ext>
            </a:extLst>
          </p:cNvPr>
          <p:cNvGrpSpPr/>
          <p:nvPr/>
        </p:nvGrpSpPr>
        <p:grpSpPr>
          <a:xfrm>
            <a:off x="8732706" y="5675439"/>
            <a:ext cx="2499815" cy="954394"/>
            <a:chOff x="8763957" y="5286540"/>
            <a:chExt cx="1506272" cy="954394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57D01C5-15BD-45BC-90E7-05651AA5FC63}"/>
                </a:ext>
              </a:extLst>
            </p:cNvPr>
            <p:cNvSpPr txBox="1"/>
            <p:nvPr/>
          </p:nvSpPr>
          <p:spPr>
            <a:xfrm>
              <a:off x="8997042" y="5286540"/>
              <a:ext cx="10038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2400" b="1" kern="0" dirty="0" err="1">
                  <a:solidFill>
                    <a:prstClr val="black"/>
                  </a:solidFill>
                  <a:latin typeface="Vodafone" panose="020B0503020202020204" pitchFamily="34" charset="0"/>
                  <a:cs typeface="Vodafone" panose="020B0503020202020204" pitchFamily="34" charset="0"/>
                </a:rPr>
                <a:t>Rating</a:t>
              </a:r>
              <a:endPara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dafone" panose="020B0503020202020204" pitchFamily="34" charset="0"/>
                <a:cs typeface="Vodafone" panose="020B0503020202020204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6575441-6E4A-4CA3-B3F6-A0E6819C2569}"/>
                </a:ext>
              </a:extLst>
            </p:cNvPr>
            <p:cNvSpPr txBox="1"/>
            <p:nvPr/>
          </p:nvSpPr>
          <p:spPr>
            <a:xfrm>
              <a:off x="8763957" y="5656159"/>
              <a:ext cx="1506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tr-TR" sz="1600" b="1" dirty="0">
                  <a:solidFill>
                    <a:schemeClr val="tx2"/>
                  </a:solidFill>
                  <a:latin typeface="Vodafone" panose="020B0503020202020204" pitchFamily="34" charset="0"/>
                  <a:cs typeface="Vodafone" panose="020B0503020202020204" pitchFamily="34" charset="0"/>
                </a:rPr>
                <a:t>Rate </a:t>
              </a:r>
              <a:r>
                <a:rPr lang="tr-TR" sz="1600" b="1" dirty="0" err="1">
                  <a:solidFill>
                    <a:schemeClr val="tx2"/>
                  </a:solidFill>
                  <a:latin typeface="Vodafone" panose="020B0503020202020204" pitchFamily="34" charset="0"/>
                  <a:cs typeface="Vodafone" panose="020B0503020202020204" pitchFamily="34" charset="0"/>
                </a:rPr>
                <a:t>Your</a:t>
              </a:r>
              <a:r>
                <a:rPr lang="tr-TR" sz="1600" b="1" dirty="0">
                  <a:solidFill>
                    <a:schemeClr val="tx2"/>
                  </a:solidFill>
                  <a:latin typeface="Vodafone" panose="020B0503020202020204" pitchFamily="34" charset="0"/>
                  <a:cs typeface="Vodafone" panose="020B0503020202020204" pitchFamily="34" charset="0"/>
                </a:rPr>
                <a:t> </a:t>
              </a:r>
              <a:r>
                <a:rPr lang="tr-TR" sz="1600" b="1" dirty="0" err="1">
                  <a:solidFill>
                    <a:schemeClr val="tx2"/>
                  </a:solidFill>
                  <a:latin typeface="Vodafone" panose="020B0503020202020204" pitchFamily="34" charset="0"/>
                  <a:cs typeface="Vodafone" panose="020B0503020202020204" pitchFamily="34" charset="0"/>
                </a:rPr>
                <a:t>Buddy’s</a:t>
              </a:r>
              <a:r>
                <a:rPr lang="tr-TR" sz="1600" b="1" dirty="0">
                  <a:solidFill>
                    <a:schemeClr val="tx2"/>
                  </a:solidFill>
                  <a:latin typeface="Vodafone" panose="020B0503020202020204" pitchFamily="34" charset="0"/>
                  <a:cs typeface="Vodafone" panose="020B0503020202020204" pitchFamily="34" charset="0"/>
                </a:rPr>
                <a:t> </a:t>
              </a:r>
              <a:r>
                <a:rPr lang="tr-TR" sz="1600" b="1" dirty="0" err="1">
                  <a:solidFill>
                    <a:schemeClr val="tx2"/>
                  </a:solidFill>
                  <a:latin typeface="Vodafone" panose="020B0503020202020204" pitchFamily="34" charset="0"/>
                  <a:cs typeface="Vodafone" panose="020B0503020202020204" pitchFamily="34" charset="0"/>
                </a:rPr>
                <a:t>Attributes</a:t>
              </a:r>
              <a:r>
                <a:rPr lang="tr-TR" sz="1600" b="1" dirty="0">
                  <a:solidFill>
                    <a:schemeClr val="tx2"/>
                  </a:solidFill>
                  <a:latin typeface="Vodafone" panose="020B0503020202020204" pitchFamily="34" charset="0"/>
                  <a:cs typeface="Vodafone" panose="020B0503020202020204" pitchFamily="34" charset="0"/>
                </a:rPr>
                <a:t> </a:t>
              </a:r>
              <a:r>
                <a:rPr lang="tr-TR" sz="1600" b="1" dirty="0" err="1">
                  <a:solidFill>
                    <a:schemeClr val="tx2"/>
                  </a:solidFill>
                  <a:latin typeface="Vodafone" panose="020B0503020202020204" pitchFamily="34" charset="0"/>
                  <a:cs typeface="Vodafone" panose="020B0503020202020204" pitchFamily="34" charset="0"/>
                </a:rPr>
                <a:t>for</a:t>
              </a:r>
              <a:r>
                <a:rPr lang="tr-TR" sz="1600" b="1" dirty="0">
                  <a:solidFill>
                    <a:schemeClr val="tx2"/>
                  </a:solidFill>
                  <a:latin typeface="Vodafone" panose="020B0503020202020204" pitchFamily="34" charset="0"/>
                  <a:cs typeface="Vodafone" panose="020B0503020202020204" pitchFamily="34" charset="0"/>
                </a:rPr>
                <a:t> </a:t>
              </a:r>
              <a:r>
                <a:rPr lang="tr-TR" sz="1600" b="1" dirty="0" err="1">
                  <a:solidFill>
                    <a:schemeClr val="tx2"/>
                  </a:solidFill>
                  <a:latin typeface="Vodafone" panose="020B0503020202020204" pitchFamily="34" charset="0"/>
                  <a:cs typeface="Vodafone" panose="020B0503020202020204" pitchFamily="34" charset="0"/>
                </a:rPr>
                <a:t>Better</a:t>
              </a:r>
              <a:r>
                <a:rPr lang="tr-TR" sz="1600" b="1" dirty="0">
                  <a:solidFill>
                    <a:schemeClr val="tx2"/>
                  </a:solidFill>
                  <a:latin typeface="Vodafone" panose="020B0503020202020204" pitchFamily="34" charset="0"/>
                  <a:cs typeface="Vodafone" panose="020B0503020202020204" pitchFamily="34" charset="0"/>
                </a:rPr>
                <a:t> </a:t>
              </a:r>
              <a:r>
                <a:rPr lang="tr-TR" sz="1600" b="1" dirty="0" err="1">
                  <a:solidFill>
                    <a:schemeClr val="tx2"/>
                  </a:solidFill>
                  <a:latin typeface="Vodafone" panose="020B0503020202020204" pitchFamily="34" charset="0"/>
                  <a:cs typeface="Vodafone" panose="020B0503020202020204" pitchFamily="34" charset="0"/>
                </a:rPr>
                <a:t>Match</a:t>
              </a:r>
              <a:endParaRPr lang="tr-TR" sz="1600" b="1" dirty="0">
                <a:solidFill>
                  <a:schemeClr val="tx2"/>
                </a:solidFill>
                <a:latin typeface="Vodafone" panose="020B0503020202020204" pitchFamily="34" charset="0"/>
                <a:cs typeface="Vodafone" panose="020B0503020202020204" pitchFamily="34" charset="0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4326AFA6-F8A2-4E44-8DE9-F40031D59DF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8443" t="13333" r="27312" b="2933"/>
          <a:stretch/>
        </p:blipFill>
        <p:spPr>
          <a:xfrm>
            <a:off x="8732706" y="1059349"/>
            <a:ext cx="2499813" cy="4739301"/>
          </a:xfrm>
          <a:prstGeom prst="rect">
            <a:avLst/>
          </a:prstGeom>
        </p:spPr>
      </p:pic>
      <p:pic>
        <p:nvPicPr>
          <p:cNvPr id="1041" name="Picture 1" descr="Rating - Free marketing icons">
            <a:extLst>
              <a:ext uri="{FF2B5EF4-FFF2-40B4-BE49-F238E27FC236}">
                <a16:creationId xmlns:a16="http://schemas.microsoft.com/office/drawing/2014/main" id="{3B8AA4FE-6667-476F-B189-431310DFF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757" y="1109533"/>
            <a:ext cx="994723" cy="99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794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5B1F0074-E161-7700-0E68-F45923EBFD4C}"/>
              </a:ext>
            </a:extLst>
          </p:cNvPr>
          <p:cNvSpPr/>
          <p:nvPr/>
        </p:nvSpPr>
        <p:spPr>
          <a:xfrm>
            <a:off x="5657153" y="0"/>
            <a:ext cx="6534040" cy="6861518"/>
          </a:xfrm>
          <a:prstGeom prst="rect">
            <a:avLst/>
          </a:prstGeom>
          <a:solidFill>
            <a:srgbClr val="E85245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 dirty="0">
              <a:solidFill>
                <a:srgbClr val="34342B"/>
              </a:solidFill>
              <a:ea typeface="+mn-ea"/>
              <a:cs typeface="+mn-cs"/>
            </a:endParaRPr>
          </a:p>
        </p:txBody>
      </p:sp>
      <p:cxnSp>
        <p:nvCxnSpPr>
          <p:cNvPr id="7" name="Elbow Connector 6"/>
          <p:cNvCxnSpPr>
            <a:cxnSpLocks/>
          </p:cNvCxnSpPr>
          <p:nvPr/>
        </p:nvCxnSpPr>
        <p:spPr>
          <a:xfrm rot="10800000">
            <a:off x="2519326" y="1512827"/>
            <a:ext cx="1682158" cy="840798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cxnSpLocks/>
          </p:cNvCxnSpPr>
          <p:nvPr/>
        </p:nvCxnSpPr>
        <p:spPr>
          <a:xfrm rot="5400000">
            <a:off x="3339119" y="2971036"/>
            <a:ext cx="746128" cy="2111393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H="1" flipV="1">
            <a:off x="1731927" y="2991240"/>
            <a:ext cx="2271663" cy="79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7E4E1D6-4363-45D8-81A9-2D62719D1EA7}"/>
              </a:ext>
            </a:extLst>
          </p:cNvPr>
          <p:cNvSpPr/>
          <p:nvPr/>
        </p:nvSpPr>
        <p:spPr>
          <a:xfrm>
            <a:off x="726" y="0"/>
            <a:ext cx="571746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Soru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095C7C4-C293-A9C9-A403-79CBA210A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948" y="588814"/>
            <a:ext cx="3854665" cy="755598"/>
          </a:xfrm>
        </p:spPr>
        <p:txBody>
          <a:bodyPr>
            <a:normAutofit fontScale="90000"/>
          </a:bodyPr>
          <a:lstStyle/>
          <a:p>
            <a:pPr algn="l"/>
            <a:r>
              <a:rPr lang="tr-TR" sz="3000" b="1" dirty="0">
                <a:solidFill>
                  <a:srgbClr val="E85245"/>
                </a:solidFill>
                <a:cs typeface="Vodafone" panose="020B0503020202020204" pitchFamily="34" charset="0"/>
              </a:rPr>
              <a:t>Access </a:t>
            </a:r>
            <a:r>
              <a:rPr lang="tr-TR" sz="3000" b="1" dirty="0" err="1">
                <a:solidFill>
                  <a:srgbClr val="E85245"/>
                </a:solidFill>
                <a:cs typeface="Vodafone" panose="020B0503020202020204" pitchFamily="34" charset="0"/>
              </a:rPr>
              <a:t>From</a:t>
            </a:r>
            <a:r>
              <a:rPr lang="tr-TR" sz="3000" b="1" dirty="0">
                <a:solidFill>
                  <a:srgbClr val="E85245"/>
                </a:solidFill>
                <a:cs typeface="Vodafone" panose="020B0503020202020204" pitchFamily="34" charset="0"/>
              </a:rPr>
              <a:t> </a:t>
            </a:r>
            <a:r>
              <a:rPr lang="tr-TR" sz="3000" b="1" dirty="0" err="1">
                <a:solidFill>
                  <a:srgbClr val="E85245"/>
                </a:solidFill>
                <a:cs typeface="Vodafone" panose="020B0503020202020204" pitchFamily="34" charset="0"/>
              </a:rPr>
              <a:t>Anywhere</a:t>
            </a:r>
            <a:r>
              <a:rPr lang="tr-TR" sz="3000" b="1" dirty="0">
                <a:solidFill>
                  <a:srgbClr val="E85245"/>
                </a:solidFill>
                <a:cs typeface="Vodafone" panose="020B0503020202020204" pitchFamily="34" charset="0"/>
              </a:rPr>
              <a:t> </a:t>
            </a:r>
            <a:br>
              <a:rPr lang="tr-TR" sz="3000" b="1" dirty="0">
                <a:solidFill>
                  <a:srgbClr val="FF0000"/>
                </a:solidFill>
                <a:cs typeface="Vodafone" panose="020B0503020202020204" pitchFamily="34" charset="0"/>
              </a:rPr>
            </a:br>
            <a:r>
              <a:rPr lang="tr-TR" sz="3000" b="1" dirty="0" err="1">
                <a:solidFill>
                  <a:schemeClr val="tx1"/>
                </a:solidFill>
                <a:cs typeface="Vodafone" panose="020B0503020202020204" pitchFamily="34" charset="0"/>
              </a:rPr>
              <a:t>with</a:t>
            </a:r>
            <a:r>
              <a:rPr lang="tr-TR" sz="3000" b="1" dirty="0">
                <a:solidFill>
                  <a:schemeClr val="tx1"/>
                </a:solidFill>
                <a:cs typeface="Vodafone" panose="020B0503020202020204" pitchFamily="34" charset="0"/>
              </a:rPr>
              <a:t> Vodafone Yanımda</a:t>
            </a:r>
            <a:endParaRPr lang="en-GB" sz="3000" b="1" dirty="0">
              <a:solidFill>
                <a:schemeClr val="tx1"/>
              </a:solidFill>
              <a:cs typeface="Vodafone" panose="020B0503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26A7F0-E8A8-46C7-8E11-61DD50EC7D14}"/>
              </a:ext>
            </a:extLst>
          </p:cNvPr>
          <p:cNvGrpSpPr/>
          <p:nvPr/>
        </p:nvGrpSpPr>
        <p:grpSpPr>
          <a:xfrm>
            <a:off x="1677862" y="1576364"/>
            <a:ext cx="2364358" cy="4898206"/>
            <a:chOff x="1652091" y="935436"/>
            <a:chExt cx="2364358" cy="489820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8EDE15B-62A6-4342-A945-026A10F6B1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153" r="5888" b="2177"/>
            <a:stretch/>
          </p:blipFill>
          <p:spPr>
            <a:xfrm>
              <a:off x="1652091" y="935436"/>
              <a:ext cx="2364358" cy="4898206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81CA284-AA51-48E5-839A-CA46E98D2A55}"/>
                </a:ext>
              </a:extLst>
            </p:cNvPr>
            <p:cNvSpPr/>
            <p:nvPr/>
          </p:nvSpPr>
          <p:spPr>
            <a:xfrm>
              <a:off x="1847850" y="4974089"/>
              <a:ext cx="662940" cy="165601"/>
            </a:xfrm>
            <a:prstGeom prst="roundRect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ABF482-96EB-4DCD-82AD-69B81BD7FD7C}"/>
                </a:ext>
              </a:extLst>
            </p:cNvPr>
            <p:cNvSpPr txBox="1"/>
            <p:nvPr/>
          </p:nvSpPr>
          <p:spPr>
            <a:xfrm>
              <a:off x="1897354" y="4926084"/>
              <a:ext cx="5854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100" b="1" dirty="0">
                  <a:solidFill>
                    <a:schemeClr val="bg1"/>
                  </a:solidFill>
                </a:rPr>
                <a:t>Report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2CF5E550-91D2-48DD-B800-71F10AC41912}"/>
                </a:ext>
              </a:extLst>
            </p:cNvPr>
            <p:cNvSpPr/>
            <p:nvPr/>
          </p:nvSpPr>
          <p:spPr>
            <a:xfrm>
              <a:off x="2642035" y="4974387"/>
              <a:ext cx="1222009" cy="165601"/>
            </a:xfrm>
            <a:prstGeom prst="roundRect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8FAA9D3-99E9-484C-BDCE-8FAF6E94FB00}"/>
                </a:ext>
              </a:extLst>
            </p:cNvPr>
            <p:cNvSpPr txBox="1"/>
            <p:nvPr/>
          </p:nvSpPr>
          <p:spPr>
            <a:xfrm>
              <a:off x="2728857" y="4918517"/>
              <a:ext cx="10695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100" b="1" dirty="0">
                  <a:solidFill>
                    <a:schemeClr val="bg1"/>
                  </a:solidFill>
                </a:rPr>
                <a:t>Call </a:t>
              </a:r>
              <a:r>
                <a:rPr lang="tr-TR" sz="1100" b="1" dirty="0" err="1">
                  <a:solidFill>
                    <a:schemeClr val="bg1"/>
                  </a:solidFill>
                </a:rPr>
                <a:t>Moderator</a:t>
              </a:r>
              <a:endParaRPr lang="tr-TR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C8D07A6-65E7-4002-89D7-03085A89D4F3}"/>
              </a:ext>
            </a:extLst>
          </p:cNvPr>
          <p:cNvSpPr/>
          <p:nvPr/>
        </p:nvSpPr>
        <p:spPr>
          <a:xfrm>
            <a:off x="1854807" y="2441827"/>
            <a:ext cx="334823" cy="2842491"/>
          </a:xfrm>
          <a:prstGeom prst="roundRect">
            <a:avLst/>
          </a:prstGeom>
          <a:solidFill>
            <a:srgbClr val="E9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C85A7A-71CE-4D11-AD16-8034CACDBBE0}"/>
              </a:ext>
            </a:extLst>
          </p:cNvPr>
          <p:cNvGrpSpPr/>
          <p:nvPr/>
        </p:nvGrpSpPr>
        <p:grpSpPr>
          <a:xfrm>
            <a:off x="6783237" y="2088746"/>
            <a:ext cx="4641448" cy="3241011"/>
            <a:chOff x="6917065" y="1580263"/>
            <a:chExt cx="4641448" cy="3241011"/>
          </a:xfrm>
        </p:grpSpPr>
        <p:pic>
          <p:nvPicPr>
            <p:cNvPr id="28" name="Picture 2" descr="Vodafone, Adıyaman'da çocuklar için &quot;konteyner teknoloji sınıfı&quot; kurdu">
              <a:extLst>
                <a:ext uri="{FF2B5EF4-FFF2-40B4-BE49-F238E27FC236}">
                  <a16:creationId xmlns:a16="http://schemas.microsoft.com/office/drawing/2014/main" id="{7487DB12-CF21-4E8E-87D2-C7F05DD8F6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065" y="1580263"/>
              <a:ext cx="4641448" cy="3241011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74F54B-DBD3-4A67-B5A6-F5FE5374A65E}"/>
                </a:ext>
              </a:extLst>
            </p:cNvPr>
            <p:cNvSpPr/>
            <p:nvPr/>
          </p:nvSpPr>
          <p:spPr>
            <a:xfrm rot="407533">
              <a:off x="7381160" y="2202134"/>
              <a:ext cx="1584711" cy="162804"/>
            </a:xfrm>
            <a:prstGeom prst="rect">
              <a:avLst/>
            </a:prstGeom>
            <a:solidFill>
              <a:srgbClr val="DA3F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900" b="1" dirty="0">
                  <a:solidFill>
                    <a:schemeClr val="tx2"/>
                  </a:solidFill>
                </a:rPr>
                <a:t>TOGETHER WE CAN REBUILD</a:t>
              </a:r>
            </a:p>
          </p:txBody>
        </p:sp>
      </p:grpSp>
      <p:sp>
        <p:nvSpPr>
          <p:cNvPr id="49" name="Title 1">
            <a:extLst>
              <a:ext uri="{FF2B5EF4-FFF2-40B4-BE49-F238E27FC236}">
                <a16:creationId xmlns:a16="http://schemas.microsoft.com/office/drawing/2014/main" id="{24755078-B7AE-4514-9DBF-C11244B9D41B}"/>
              </a:ext>
            </a:extLst>
          </p:cNvPr>
          <p:cNvSpPr txBox="1">
            <a:spLocks/>
          </p:cNvSpPr>
          <p:nvPr/>
        </p:nvSpPr>
        <p:spPr>
          <a:xfrm>
            <a:off x="5774794" y="0"/>
            <a:ext cx="6359798" cy="17500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tr-TR" sz="2700" dirty="0" err="1">
                <a:cs typeface="Vodafone" panose="020B0503020202020204" pitchFamily="34" charset="0"/>
              </a:rPr>
              <a:t>Book</a:t>
            </a:r>
            <a:r>
              <a:rPr lang="tr-TR" sz="2700" dirty="0">
                <a:cs typeface="Vodafone" panose="020B0503020202020204" pitchFamily="34" charset="0"/>
              </a:rPr>
              <a:t> Time </a:t>
            </a:r>
            <a:r>
              <a:rPr lang="tr-TR" sz="2700" dirty="0" err="1">
                <a:cs typeface="Vodafone" panose="020B0503020202020204" pitchFamily="34" charset="0"/>
              </a:rPr>
              <a:t>Slots</a:t>
            </a:r>
            <a:r>
              <a:rPr lang="tr-TR" sz="2700" dirty="0">
                <a:cs typeface="Vodafone" panose="020B0503020202020204" pitchFamily="34" charset="0"/>
              </a:rPr>
              <a:t> </a:t>
            </a:r>
            <a:r>
              <a:rPr lang="tr-TR" sz="2700" dirty="0" err="1">
                <a:cs typeface="Vodafone" panose="020B0503020202020204" pitchFamily="34" charset="0"/>
              </a:rPr>
              <a:t>from</a:t>
            </a:r>
            <a:r>
              <a:rPr lang="tr-TR" sz="2700" dirty="0">
                <a:cs typeface="Vodafone" panose="020B0503020202020204" pitchFamily="34" charset="0"/>
              </a:rPr>
              <a:t> Vodafone </a:t>
            </a:r>
            <a:r>
              <a:rPr lang="tr-TR" sz="2700" dirty="0" err="1">
                <a:cs typeface="Vodafone" panose="020B0503020202020204" pitchFamily="34" charset="0"/>
              </a:rPr>
              <a:t>Containers</a:t>
            </a:r>
            <a:br>
              <a:rPr lang="tr-TR" sz="3000" dirty="0">
                <a:solidFill>
                  <a:srgbClr val="FF0000"/>
                </a:solidFill>
                <a:cs typeface="Vodafone" panose="020B0503020202020204" pitchFamily="34" charset="0"/>
              </a:rPr>
            </a:br>
            <a:r>
              <a:rPr lang="tr-TR" sz="3000" dirty="0" err="1">
                <a:solidFill>
                  <a:schemeClr val="tx1"/>
                </a:solidFill>
                <a:cs typeface="Vodafone" panose="020B0503020202020204" pitchFamily="34" charset="0"/>
              </a:rPr>
              <a:t>for</a:t>
            </a:r>
            <a:r>
              <a:rPr lang="tr-TR" sz="3000" dirty="0">
                <a:solidFill>
                  <a:schemeClr val="tx1"/>
                </a:solidFill>
                <a:cs typeface="Vodafone" panose="020B0503020202020204" pitchFamily="34" charset="0"/>
              </a:rPr>
              <a:t> </a:t>
            </a:r>
            <a:r>
              <a:rPr lang="tr-TR" sz="3000" dirty="0" err="1">
                <a:solidFill>
                  <a:schemeClr val="tx1"/>
                </a:solidFill>
                <a:cs typeface="Vodafone" panose="020B0503020202020204" pitchFamily="34" charset="0"/>
              </a:rPr>
              <a:t>children</a:t>
            </a:r>
            <a:r>
              <a:rPr lang="tr-TR" sz="3000" dirty="0">
                <a:solidFill>
                  <a:schemeClr val="tx1"/>
                </a:solidFill>
                <a:cs typeface="Vodafone" panose="020B0503020202020204" pitchFamily="34" charset="0"/>
              </a:rPr>
              <a:t> in </a:t>
            </a:r>
            <a:r>
              <a:rPr lang="tr-TR" sz="3000" dirty="0" err="1">
                <a:solidFill>
                  <a:schemeClr val="tx1"/>
                </a:solidFill>
                <a:cs typeface="Vodafone" panose="020B0503020202020204" pitchFamily="34" charset="0"/>
              </a:rPr>
              <a:t>earthquake</a:t>
            </a:r>
            <a:r>
              <a:rPr lang="tr-TR" sz="3000" dirty="0">
                <a:solidFill>
                  <a:schemeClr val="tx1"/>
                </a:solidFill>
                <a:cs typeface="Vodafone" panose="020B0503020202020204" pitchFamily="34" charset="0"/>
              </a:rPr>
              <a:t> </a:t>
            </a:r>
            <a:r>
              <a:rPr lang="tr-TR" sz="3000" dirty="0" err="1">
                <a:solidFill>
                  <a:schemeClr val="tx1"/>
                </a:solidFill>
                <a:cs typeface="Vodafone" panose="020B0503020202020204" pitchFamily="34" charset="0"/>
              </a:rPr>
              <a:t>zone</a:t>
            </a:r>
            <a:endParaRPr lang="tr-TR" sz="3000" dirty="0">
              <a:solidFill>
                <a:schemeClr val="tx1"/>
              </a:solidFill>
              <a:cs typeface="Vodafone" panose="020B0503020202020204" pitchFamily="34" charset="0"/>
            </a:endParaRPr>
          </a:p>
          <a:p>
            <a:endParaRPr lang="en-GB" sz="3000" dirty="0">
              <a:solidFill>
                <a:schemeClr val="tx1"/>
              </a:solidFill>
              <a:cs typeface="Vodafone" panose="020B0503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713E5CE-40CE-47D4-B575-1C81D913E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276" y="3866062"/>
            <a:ext cx="304843" cy="342948"/>
          </a:xfrm>
          <a:prstGeom prst="rect">
            <a:avLst/>
          </a:prstGeom>
        </p:spPr>
      </p:pic>
      <p:pic>
        <p:nvPicPr>
          <p:cNvPr id="1026" name="Picture 2" descr="45,900+ Zoom Meeting Kids Stock Photos, Pictures &amp; Royalty-Free Images -  iStock">
            <a:extLst>
              <a:ext uri="{FF2B5EF4-FFF2-40B4-BE49-F238E27FC236}">
                <a16:creationId xmlns:a16="http://schemas.microsoft.com/office/drawing/2014/main" id="{B6A4FEC2-24F5-4C9A-A6D9-74CFF52DA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7080" r="7022" b="11797"/>
          <a:stretch/>
        </p:blipFill>
        <p:spPr bwMode="auto">
          <a:xfrm>
            <a:off x="1854807" y="2605037"/>
            <a:ext cx="2041835" cy="126953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 Zoom Apps to Upgrade Your Teaching and Learning Experience | Zoom Blog">
            <a:extLst>
              <a:ext uri="{FF2B5EF4-FFF2-40B4-BE49-F238E27FC236}">
                <a16:creationId xmlns:a16="http://schemas.microsoft.com/office/drawing/2014/main" id="{4CC987F0-C8A2-40F1-A285-75F61AC43C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9" t="26800" r="32558" b="21791"/>
          <a:stretch/>
        </p:blipFill>
        <p:spPr bwMode="auto">
          <a:xfrm>
            <a:off x="1840590" y="3926668"/>
            <a:ext cx="2054336" cy="12913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0CA3C8A4-DF2E-4C51-842A-5D4FFCB74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78" b="98667" l="4000" r="98222">
                        <a14:foregroundMark x1="34667" y1="4889" x2="43111" y2="98667"/>
                        <a14:foregroundMark x1="4444" y1="56444" x2="93778" y2="52000"/>
                        <a14:foregroundMark x1="93778" y1="52000" x2="93778" y2="52000"/>
                        <a14:foregroundMark x1="12889" y1="30222" x2="11111" y2="64889"/>
                        <a14:foregroundMark x1="11111" y1="64889" x2="8000" y2="68444"/>
                        <a14:foregroundMark x1="7111" y1="32444" x2="7556" y2="55111"/>
                        <a14:foregroundMark x1="40444" y1="2222" x2="59111" y2="3556"/>
                        <a14:foregroundMark x1="96444" y1="43556" x2="96444" y2="55111"/>
                        <a14:foregroundMark x1="4000" y1="44889" x2="5333" y2="56889"/>
                        <a14:foregroundMark x1="97333" y1="43111" x2="98222" y2="56889"/>
                        <a14:backgroundMark x1="88000" y1="5333" x2="98667" y2="15556"/>
                        <a14:backgroundMark x1="95556" y1="85778" x2="85333" y2="9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51" y="2229513"/>
            <a:ext cx="280751" cy="28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B11F15E4-E380-442A-8056-25DB6F3F7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78" b="98667" l="4000" r="98222">
                        <a14:foregroundMark x1="34667" y1="4889" x2="43111" y2="98667"/>
                        <a14:foregroundMark x1="4444" y1="56444" x2="93778" y2="52000"/>
                        <a14:foregroundMark x1="93778" y1="52000" x2="93778" y2="52000"/>
                        <a14:foregroundMark x1="12889" y1="30222" x2="11111" y2="64889"/>
                        <a14:foregroundMark x1="11111" y1="64889" x2="8000" y2="68444"/>
                        <a14:foregroundMark x1="7111" y1="32444" x2="7556" y2="55111"/>
                        <a14:foregroundMark x1="40444" y1="2222" x2="59111" y2="3556"/>
                        <a14:foregroundMark x1="96444" y1="43556" x2="96444" y2="55111"/>
                        <a14:foregroundMark x1="4000" y1="44889" x2="5333" y2="56889"/>
                        <a14:foregroundMark x1="97333" y1="43111" x2="98222" y2="56889"/>
                        <a14:backgroundMark x1="86222" y1="3556" x2="92444" y2="11556"/>
                        <a14:backgroundMark x1="98222" y1="80444" x2="91556" y2="9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185" y="2929447"/>
            <a:ext cx="274675" cy="2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C080E74-21CE-4083-9DC7-EFBC3CE377C0}"/>
              </a:ext>
            </a:extLst>
          </p:cNvPr>
          <p:cNvSpPr/>
          <p:nvPr/>
        </p:nvSpPr>
        <p:spPr>
          <a:xfrm>
            <a:off x="2178891" y="5292239"/>
            <a:ext cx="1181514" cy="22473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700" dirty="0">
                <a:solidFill>
                  <a:schemeClr val="tx1"/>
                </a:solidFill>
              </a:rPr>
              <a:t>I can navigate you to below choices </a:t>
            </a:r>
            <a:r>
              <a:rPr lang="tr-TR" sz="700" dirty="0" err="1">
                <a:solidFill>
                  <a:schemeClr val="tx1"/>
                </a:solidFill>
              </a:rPr>
              <a:t>if</a:t>
            </a:r>
            <a:r>
              <a:rPr lang="tr-TR" sz="700" dirty="0">
                <a:solidFill>
                  <a:schemeClr val="tx1"/>
                </a:solidFill>
              </a:rPr>
              <a:t> you want.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C6B51E4-27FB-4240-894F-661C53469E15}"/>
              </a:ext>
            </a:extLst>
          </p:cNvPr>
          <p:cNvSpPr/>
          <p:nvPr/>
        </p:nvSpPr>
        <p:spPr>
          <a:xfrm>
            <a:off x="1923125" y="5969447"/>
            <a:ext cx="744681" cy="141870"/>
          </a:xfrm>
          <a:prstGeom prst="round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600" dirty="0">
                <a:solidFill>
                  <a:schemeClr val="tx1"/>
                </a:solidFill>
              </a:rPr>
              <a:t>Send Message</a:t>
            </a:r>
          </a:p>
        </p:txBody>
      </p:sp>
    </p:spTree>
    <p:extLst>
      <p:ext uri="{BB962C8B-B14F-4D97-AF65-F5344CB8AC3E}">
        <p14:creationId xmlns:p14="http://schemas.microsoft.com/office/powerpoint/2010/main" val="245351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5B1F0074-E161-7700-0E68-F45923EBFD4C}"/>
              </a:ext>
            </a:extLst>
          </p:cNvPr>
          <p:cNvSpPr/>
          <p:nvPr/>
        </p:nvSpPr>
        <p:spPr>
          <a:xfrm>
            <a:off x="6038487" y="0"/>
            <a:ext cx="6152706" cy="6861518"/>
          </a:xfrm>
          <a:prstGeom prst="rect">
            <a:avLst/>
          </a:prstGeom>
          <a:solidFill>
            <a:srgbClr val="E85245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 dirty="0">
              <a:solidFill>
                <a:srgbClr val="34342B"/>
              </a:solidFill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E4E1D6-4363-45D8-81A9-2D62719D1EA7}"/>
              </a:ext>
            </a:extLst>
          </p:cNvPr>
          <p:cNvSpPr/>
          <p:nvPr/>
        </p:nvSpPr>
        <p:spPr>
          <a:xfrm>
            <a:off x="-21032" y="0"/>
            <a:ext cx="603776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095C7C4-C293-A9C9-A403-79CBA210A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561" y="1269999"/>
            <a:ext cx="4712573" cy="755598"/>
          </a:xfrm>
        </p:spPr>
        <p:txBody>
          <a:bodyPr>
            <a:normAutofit fontScale="90000"/>
          </a:bodyPr>
          <a:lstStyle/>
          <a:p>
            <a:r>
              <a:rPr lang="tr-TR" sz="3000" dirty="0" err="1">
                <a:solidFill>
                  <a:srgbClr val="E85245"/>
                </a:solidFill>
                <a:cs typeface="Vodafone" panose="020B0503020202020204" pitchFamily="34" charset="0"/>
              </a:rPr>
              <a:t>Urges</a:t>
            </a:r>
            <a:r>
              <a:rPr lang="tr-TR" sz="3000" dirty="0">
                <a:solidFill>
                  <a:srgbClr val="E85245"/>
                </a:solidFill>
                <a:cs typeface="Vodafone" panose="020B0503020202020204" pitchFamily="34" charset="0"/>
              </a:rPr>
              <a:t> </a:t>
            </a:r>
            <a:r>
              <a:rPr lang="tr-TR" sz="3000" dirty="0" err="1">
                <a:solidFill>
                  <a:srgbClr val="E85245"/>
                </a:solidFill>
                <a:cs typeface="Vodafone" panose="020B0503020202020204" pitchFamily="34" charset="0"/>
              </a:rPr>
              <a:t>all</a:t>
            </a:r>
            <a:r>
              <a:rPr lang="tr-TR" sz="3000" dirty="0">
                <a:solidFill>
                  <a:srgbClr val="E85245"/>
                </a:solidFill>
                <a:cs typeface="Vodafone" panose="020B0503020202020204" pitchFamily="34" charset="0"/>
              </a:rPr>
              <a:t> </a:t>
            </a:r>
            <a:r>
              <a:rPr lang="tr-TR" sz="3000" dirty="0" err="1">
                <a:solidFill>
                  <a:srgbClr val="E85245"/>
                </a:solidFill>
                <a:cs typeface="Vodafone" panose="020B0503020202020204" pitchFamily="34" charset="0"/>
              </a:rPr>
              <a:t>stakeholders</a:t>
            </a:r>
            <a:r>
              <a:rPr lang="tr-TR" sz="3000" dirty="0">
                <a:solidFill>
                  <a:srgbClr val="E85245"/>
                </a:solidFill>
                <a:cs typeface="Vodafone" panose="020B0503020202020204" pitchFamily="34" charset="0"/>
              </a:rPr>
              <a:t> </a:t>
            </a:r>
            <a:r>
              <a:rPr lang="tr-TR" sz="3000" b="1" dirty="0">
                <a:solidFill>
                  <a:srgbClr val="E85245"/>
                </a:solidFill>
                <a:cs typeface="Vodafone" panose="020B0503020202020204" pitchFamily="34" charset="0"/>
              </a:rPr>
              <a:t>to </a:t>
            </a:r>
            <a:br>
              <a:rPr lang="tr-TR" sz="3000" b="1" dirty="0">
                <a:solidFill>
                  <a:srgbClr val="E85245"/>
                </a:solidFill>
                <a:cs typeface="Vodafone" panose="020B0503020202020204" pitchFamily="34" charset="0"/>
              </a:rPr>
            </a:br>
            <a:r>
              <a:rPr lang="tr-TR" sz="3000" b="1" dirty="0">
                <a:solidFill>
                  <a:srgbClr val="E85245"/>
                </a:solidFill>
                <a:cs typeface="Vodafone" panose="020B0503020202020204" pitchFamily="34" charset="0"/>
              </a:rPr>
              <a:t>step-in &amp; </a:t>
            </a:r>
            <a:r>
              <a:rPr lang="tr-TR" sz="3000" b="1" dirty="0" err="1">
                <a:solidFill>
                  <a:srgbClr val="E85245"/>
                </a:solidFill>
                <a:cs typeface="Vodafone" panose="020B0503020202020204" pitchFamily="34" charset="0"/>
              </a:rPr>
              <a:t>take</a:t>
            </a:r>
            <a:r>
              <a:rPr lang="tr-TR" sz="3000" dirty="0">
                <a:solidFill>
                  <a:srgbClr val="E85245"/>
                </a:solidFill>
                <a:cs typeface="Vodafone" panose="020B0503020202020204" pitchFamily="34" charset="0"/>
              </a:rPr>
              <a:t> </a:t>
            </a:r>
            <a:r>
              <a:rPr lang="tr-TR" sz="3000" dirty="0" err="1">
                <a:solidFill>
                  <a:srgbClr val="E85245"/>
                </a:solidFill>
                <a:cs typeface="Vodafone" panose="020B0503020202020204" pitchFamily="34" charset="0"/>
              </a:rPr>
              <a:t>action</a:t>
            </a:r>
            <a:endParaRPr lang="en-GB" sz="3000" b="1" dirty="0">
              <a:solidFill>
                <a:srgbClr val="E85245"/>
              </a:solidFill>
              <a:cs typeface="Vodafone" panose="020B0503020202020204" pitchFamily="34" charset="0"/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24755078-B7AE-4514-9DBF-C11244B9D41B}"/>
              </a:ext>
            </a:extLst>
          </p:cNvPr>
          <p:cNvSpPr txBox="1">
            <a:spLocks/>
          </p:cNvSpPr>
          <p:nvPr/>
        </p:nvSpPr>
        <p:spPr>
          <a:xfrm>
            <a:off x="6063560" y="898093"/>
            <a:ext cx="6076175" cy="1149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tr-TR" sz="2700" dirty="0" err="1">
                <a:cs typeface="Vodafone" panose="020B0503020202020204" pitchFamily="34" charset="0"/>
              </a:rPr>
              <a:t>Motivates</a:t>
            </a:r>
            <a:r>
              <a:rPr lang="tr-TR" sz="2700" dirty="0">
                <a:cs typeface="Vodafone" panose="020B0503020202020204" pitchFamily="34" charset="0"/>
              </a:rPr>
              <a:t> </a:t>
            </a:r>
            <a:r>
              <a:rPr lang="tr-TR" sz="2700" dirty="0" err="1">
                <a:cs typeface="Vodafone" panose="020B0503020202020204" pitchFamily="34" charset="0"/>
              </a:rPr>
              <a:t>people</a:t>
            </a:r>
            <a:r>
              <a:rPr lang="tr-TR" sz="2700" dirty="0">
                <a:cs typeface="Vodafone" panose="020B0503020202020204" pitchFamily="34" charset="0"/>
              </a:rPr>
              <a:t> to be a </a:t>
            </a:r>
            <a:r>
              <a:rPr lang="tr-TR" sz="2700" dirty="0" err="1">
                <a:cs typeface="Vodafone" panose="020B0503020202020204" pitchFamily="34" charset="0"/>
              </a:rPr>
              <a:t>direct</a:t>
            </a:r>
            <a:r>
              <a:rPr lang="tr-TR" sz="2700" dirty="0">
                <a:cs typeface="Vodafone" panose="020B0503020202020204" pitchFamily="34" charset="0"/>
              </a:rPr>
              <a:t>/</a:t>
            </a:r>
            <a:r>
              <a:rPr lang="tr-TR" sz="2700" dirty="0" err="1">
                <a:cs typeface="Vodafone" panose="020B0503020202020204" pitchFamily="34" charset="0"/>
              </a:rPr>
              <a:t>indirect</a:t>
            </a:r>
            <a:r>
              <a:rPr lang="tr-TR" sz="2700" dirty="0">
                <a:cs typeface="Vodafone" panose="020B0503020202020204" pitchFamily="34" charset="0"/>
              </a:rPr>
              <a:t> </a:t>
            </a:r>
            <a:r>
              <a:rPr lang="tr-TR" sz="2700" dirty="0" err="1">
                <a:cs typeface="Vodafone" panose="020B0503020202020204" pitchFamily="34" charset="0"/>
              </a:rPr>
              <a:t>member</a:t>
            </a:r>
            <a:r>
              <a:rPr lang="tr-TR" sz="2700" dirty="0">
                <a:cs typeface="Vodafone" panose="020B0503020202020204" pitchFamily="34" charset="0"/>
              </a:rPr>
              <a:t> of </a:t>
            </a:r>
            <a:r>
              <a:rPr lang="tr-TR" sz="2700" dirty="0" err="1">
                <a:cs typeface="Vodafone" panose="020B0503020202020204" pitchFamily="34" charset="0"/>
              </a:rPr>
              <a:t>this</a:t>
            </a:r>
            <a:r>
              <a:rPr lang="tr-TR" sz="2700" dirty="0">
                <a:cs typeface="Vodafone" panose="020B0503020202020204" pitchFamily="34" charset="0"/>
              </a:rPr>
              <a:t> </a:t>
            </a:r>
            <a:r>
              <a:rPr lang="tr-TR" sz="2700" dirty="0" err="1">
                <a:cs typeface="Vodafone" panose="020B0503020202020204" pitchFamily="34" charset="0"/>
              </a:rPr>
              <a:t>community</a:t>
            </a:r>
            <a:endParaRPr lang="en-GB" sz="2700" dirty="0">
              <a:solidFill>
                <a:schemeClr val="tx1"/>
              </a:solidFill>
              <a:cs typeface="Vodafone" panose="020B0503020202020204" pitchFamily="34" charset="0"/>
            </a:endParaRP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B11F15E4-E380-442A-8056-25DB6F3F7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667" l="4000" r="98222">
                        <a14:foregroundMark x1="34667" y1="4889" x2="43111" y2="98667"/>
                        <a14:foregroundMark x1="4444" y1="56444" x2="93778" y2="52000"/>
                        <a14:foregroundMark x1="93778" y1="52000" x2="93778" y2="52000"/>
                        <a14:foregroundMark x1="12889" y1="30222" x2="11111" y2="64889"/>
                        <a14:foregroundMark x1="11111" y1="64889" x2="8000" y2="68444"/>
                        <a14:foregroundMark x1="7111" y1="32444" x2="7556" y2="55111"/>
                        <a14:foregroundMark x1="40444" y1="2222" x2="59111" y2="3556"/>
                        <a14:foregroundMark x1="96444" y1="43556" x2="96444" y2="55111"/>
                        <a14:foregroundMark x1="4000" y1="44889" x2="5333" y2="56889"/>
                        <a14:foregroundMark x1="97333" y1="43111" x2="98222" y2="56889"/>
                        <a14:backgroundMark x1="86222" y1="3556" x2="92444" y2="11556"/>
                        <a14:backgroundMark x1="98222" y1="80444" x2="91556" y2="9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69" y="2684417"/>
            <a:ext cx="1489165" cy="148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1D6A977B-83A4-4FCD-ADC0-A70F1C2A19A1}"/>
              </a:ext>
            </a:extLst>
          </p:cNvPr>
          <p:cNvSpPr txBox="1">
            <a:spLocks/>
          </p:cNvSpPr>
          <p:nvPr/>
        </p:nvSpPr>
        <p:spPr>
          <a:xfrm>
            <a:off x="-84895" y="-1123"/>
            <a:ext cx="12361790" cy="7555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tr-TR" sz="3200" dirty="0" err="1">
                <a:solidFill>
                  <a:srgbClr val="FF0000"/>
                </a:solidFill>
                <a:cs typeface="Vodafone" panose="020B0503020202020204" pitchFamily="34" charset="0"/>
              </a:rPr>
              <a:t>We</a:t>
            </a:r>
            <a:r>
              <a:rPr lang="tr-TR" sz="3200" dirty="0">
                <a:solidFill>
                  <a:srgbClr val="FF0000"/>
                </a:solidFill>
                <a:cs typeface="Vodafone" panose="020B0503020202020204" pitchFamily="34" charset="0"/>
              </a:rPr>
              <a:t> </a:t>
            </a:r>
            <a:r>
              <a:rPr lang="tr-TR" sz="3200" dirty="0" err="1">
                <a:solidFill>
                  <a:srgbClr val="FF0000"/>
                </a:solidFill>
                <a:cs typeface="Vodafone" panose="020B0503020202020204" pitchFamily="34" charset="0"/>
              </a:rPr>
              <a:t>expect</a:t>
            </a:r>
            <a:r>
              <a:rPr lang="tr-TR" sz="3200" dirty="0">
                <a:solidFill>
                  <a:srgbClr val="FF0000"/>
                </a:solidFill>
                <a:cs typeface="Vodafone" panose="020B0503020202020204" pitchFamily="34" charset="0"/>
              </a:rPr>
              <a:t> a 360° </a:t>
            </a:r>
            <a:r>
              <a:rPr lang="tr-TR" sz="3200" dirty="0" err="1">
                <a:solidFill>
                  <a:srgbClr val="FF0000"/>
                </a:solidFill>
                <a:cs typeface="Vodafone" panose="020B0503020202020204" pitchFamily="34" charset="0"/>
              </a:rPr>
              <a:t>campaign</a:t>
            </a:r>
            <a:r>
              <a:rPr lang="tr-TR" sz="3200" dirty="0">
                <a:solidFill>
                  <a:srgbClr val="FF0000"/>
                </a:solidFill>
                <a:cs typeface="Vodafone" panose="020B0503020202020204" pitchFamily="34" charset="0"/>
              </a:rPr>
              <a:t> </a:t>
            </a:r>
            <a:r>
              <a:rPr lang="tr-TR" sz="3200" dirty="0" err="1">
                <a:solidFill>
                  <a:srgbClr val="FF0000"/>
                </a:solidFill>
                <a:cs typeface="Vodafone" panose="020B0503020202020204" pitchFamily="34" charset="0"/>
              </a:rPr>
              <a:t>that</a:t>
            </a:r>
            <a:r>
              <a:rPr lang="tr-TR" sz="3200" dirty="0">
                <a:solidFill>
                  <a:srgbClr val="FF0000"/>
                </a:solidFill>
                <a:cs typeface="Vodafone" panose="020B0503020202020204" pitchFamily="34" charset="0"/>
              </a:rPr>
              <a:t>…</a:t>
            </a:r>
            <a:endParaRPr lang="en-GB" sz="3200" dirty="0">
              <a:solidFill>
                <a:srgbClr val="FF0000"/>
              </a:solidFill>
              <a:cs typeface="Vodafone" panose="020B0503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646CA4F-9972-48FD-BC66-27051AF97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641" y="4206624"/>
            <a:ext cx="1948966" cy="194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C4D8BA4-8B2D-4848-A298-D33B949078F6}"/>
              </a:ext>
            </a:extLst>
          </p:cNvPr>
          <p:cNvGrpSpPr/>
          <p:nvPr/>
        </p:nvGrpSpPr>
        <p:grpSpPr>
          <a:xfrm>
            <a:off x="9030182" y="3567253"/>
            <a:ext cx="3038903" cy="3038903"/>
            <a:chOff x="6096000" y="2190749"/>
            <a:chExt cx="3038903" cy="3038903"/>
          </a:xfrm>
        </p:grpSpPr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D32179EB-74A2-406A-A248-0F1ACDB156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2190749"/>
              <a:ext cx="3038903" cy="303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>
              <a:extLst>
                <a:ext uri="{FF2B5EF4-FFF2-40B4-BE49-F238E27FC236}">
                  <a16:creationId xmlns:a16="http://schemas.microsoft.com/office/drawing/2014/main" id="{287E034F-D176-47C6-9273-81AC33F8C9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78" b="89778" l="2667" r="97333">
                          <a14:foregroundMark x1="7111" y1="17778" x2="7111" y2="24889"/>
                          <a14:foregroundMark x1="4889" y1="40444" x2="4889" y2="40444"/>
                          <a14:foregroundMark x1="2667" y1="80000" x2="2667" y2="80000"/>
                          <a14:foregroundMark x1="91111" y1="16000" x2="91111" y2="16000"/>
                          <a14:foregroundMark x1="97333" y1="21778" x2="97333" y2="21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676" y="2605354"/>
              <a:ext cx="501507" cy="501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0">
              <a:extLst>
                <a:ext uri="{FF2B5EF4-FFF2-40B4-BE49-F238E27FC236}">
                  <a16:creationId xmlns:a16="http://schemas.microsoft.com/office/drawing/2014/main" id="{1A9939AB-DAAE-409D-AAE4-7A30242006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78" b="89778" l="2667" r="97333">
                          <a14:foregroundMark x1="7111" y1="17778" x2="7111" y2="24889"/>
                          <a14:foregroundMark x1="4889" y1="40444" x2="4889" y2="40444"/>
                          <a14:foregroundMark x1="2667" y1="80000" x2="2667" y2="80000"/>
                          <a14:foregroundMark x1="91111" y1="16000" x2="91111" y2="16000"/>
                          <a14:foregroundMark x1="97333" y1="21778" x2="97333" y2="21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0282" y="4066937"/>
              <a:ext cx="501507" cy="501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8690EDE5-3915-4A29-9626-CDE70AF5C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39" t="76256"/>
          <a:stretch/>
        </p:blipFill>
        <p:spPr bwMode="auto">
          <a:xfrm>
            <a:off x="3237259" y="2651376"/>
            <a:ext cx="1860233" cy="16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ducation Online Learning Icon - Free image on Pixabay">
            <a:extLst>
              <a:ext uri="{FF2B5EF4-FFF2-40B4-BE49-F238E27FC236}">
                <a16:creationId xmlns:a16="http://schemas.microsoft.com/office/drawing/2014/main" id="{EB8EA045-5FDD-4983-AF53-048C0F23D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19" y="2238782"/>
            <a:ext cx="2463680" cy="214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76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7AB5DA81-F7C3-43B6-B0B6-A28C4E076E12}"/>
              </a:ext>
            </a:extLst>
          </p:cNvPr>
          <p:cNvSpPr/>
          <p:nvPr/>
        </p:nvSpPr>
        <p:spPr>
          <a:xfrm>
            <a:off x="4200305" y="-19992"/>
            <a:ext cx="170310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Teardrop 48">
            <a:extLst>
              <a:ext uri="{FF2B5EF4-FFF2-40B4-BE49-F238E27FC236}">
                <a16:creationId xmlns:a16="http://schemas.microsoft.com/office/drawing/2014/main" id="{EB5C33D4-00E6-4061-BC5B-34BD6D174039}"/>
              </a:ext>
            </a:extLst>
          </p:cNvPr>
          <p:cNvSpPr/>
          <p:nvPr/>
        </p:nvSpPr>
        <p:spPr>
          <a:xfrm>
            <a:off x="3746992" y="2580584"/>
            <a:ext cx="1743618" cy="977975"/>
          </a:xfrm>
          <a:prstGeom prst="teardrop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Teardrop 47">
            <a:extLst>
              <a:ext uri="{FF2B5EF4-FFF2-40B4-BE49-F238E27FC236}">
                <a16:creationId xmlns:a16="http://schemas.microsoft.com/office/drawing/2014/main" id="{F93C9F00-3C29-4F1F-9BB1-04587E2AB680}"/>
              </a:ext>
            </a:extLst>
          </p:cNvPr>
          <p:cNvSpPr/>
          <p:nvPr/>
        </p:nvSpPr>
        <p:spPr>
          <a:xfrm>
            <a:off x="3726419" y="1335186"/>
            <a:ext cx="1743618" cy="941233"/>
          </a:xfrm>
          <a:prstGeom prst="teardrop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795F8E-7630-428E-904D-E5A5A6D24A95}"/>
              </a:ext>
            </a:extLst>
          </p:cNvPr>
          <p:cNvSpPr/>
          <p:nvPr/>
        </p:nvSpPr>
        <p:spPr>
          <a:xfrm>
            <a:off x="7342584" y="992460"/>
            <a:ext cx="3529313" cy="486357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84E382-9EF1-4EBC-8F04-8C4130B8A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717" y="4055689"/>
            <a:ext cx="4425175" cy="956387"/>
          </a:xfrm>
        </p:spPr>
        <p:txBody>
          <a:bodyPr>
            <a:normAutofit/>
          </a:bodyPr>
          <a:lstStyle/>
          <a:p>
            <a:pPr algn="l"/>
            <a:r>
              <a:rPr lang="tr-TR" sz="4400" dirty="0" err="1"/>
              <a:t>Timeplan</a:t>
            </a:r>
            <a:endParaRPr lang="en-US" sz="4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E8A21-3691-4C04-B978-15B30DA2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43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 descr="A picture containing person, holding, hand, woman&#10;&#10;Description automatically generated">
            <a:extLst>
              <a:ext uri="{FF2B5EF4-FFF2-40B4-BE49-F238E27FC236}">
                <a16:creationId xmlns:a16="http://schemas.microsoft.com/office/drawing/2014/main" id="{0985B430-0C98-CA43-BCE8-EABD30765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711" y="428625"/>
            <a:ext cx="7021843" cy="64293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D2A87A-ED58-4D4B-9948-555DC644CCCF}"/>
              </a:ext>
            </a:extLst>
          </p:cNvPr>
          <p:cNvSpPr txBox="1"/>
          <p:nvPr/>
        </p:nvSpPr>
        <p:spPr>
          <a:xfrm>
            <a:off x="181717" y="1298222"/>
            <a:ext cx="3196762" cy="277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Production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(including all software development &amp; </a:t>
            </a:r>
            <a:r>
              <a:rPr lang="tr-T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ffline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designs) </a:t>
            </a:r>
            <a:endParaRPr lang="tr-TR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Media Spending 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(TV, Digital, PR, Influencer Marketing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181162-12CF-4749-AC84-F82BB51F0942}"/>
              </a:ext>
            </a:extLst>
          </p:cNvPr>
          <p:cNvSpPr txBox="1"/>
          <p:nvPr/>
        </p:nvSpPr>
        <p:spPr>
          <a:xfrm>
            <a:off x="7461716" y="1344656"/>
            <a:ext cx="3291048" cy="234134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KPIs</a:t>
            </a:r>
            <a:endParaRPr lang="tr-TR" sz="3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20M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Total Reach</a:t>
            </a:r>
            <a:endParaRPr lang="tr-T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5M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Organic share on </a:t>
            </a:r>
            <a:r>
              <a:rPr lang="tr-T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500K</a:t>
            </a:r>
            <a:r>
              <a:rPr lang="tr-T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 Download</a:t>
            </a:r>
            <a:endParaRPr lang="tr-T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300K</a:t>
            </a:r>
            <a:r>
              <a:rPr lang="tr-T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Total study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sessio</a:t>
            </a:r>
            <a:r>
              <a:rPr lang="tr-T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tr-T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F4F215-35AB-49C2-8373-74739B4FC7B9}"/>
              </a:ext>
            </a:extLst>
          </p:cNvPr>
          <p:cNvSpPr txBox="1"/>
          <p:nvPr/>
        </p:nvSpPr>
        <p:spPr>
          <a:xfrm>
            <a:off x="3997216" y="2706046"/>
            <a:ext cx="1661151" cy="655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6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 M</a:t>
            </a:r>
            <a:r>
              <a:rPr lang="en-US" sz="36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TL</a:t>
            </a:r>
            <a:endParaRPr lang="tr-TR" sz="36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D364C7-BFFC-4AEC-A151-992C85CA9CF3}"/>
              </a:ext>
            </a:extLst>
          </p:cNvPr>
          <p:cNvSpPr txBox="1"/>
          <p:nvPr/>
        </p:nvSpPr>
        <p:spPr>
          <a:xfrm>
            <a:off x="3935009" y="1447994"/>
            <a:ext cx="1661151" cy="655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tr-TR" sz="36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en-US" sz="36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TL</a:t>
            </a:r>
            <a:endParaRPr lang="tr-TR" sz="36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90F0436-F749-4E2A-B1F0-A541CA217BB4}"/>
              </a:ext>
            </a:extLst>
          </p:cNvPr>
          <p:cNvCxnSpPr/>
          <p:nvPr/>
        </p:nvCxnSpPr>
        <p:spPr>
          <a:xfrm>
            <a:off x="606524" y="5581631"/>
            <a:ext cx="46997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92475700-A4FA-4F79-85E3-26D67410B2C9}"/>
              </a:ext>
            </a:extLst>
          </p:cNvPr>
          <p:cNvSpPr/>
          <p:nvPr/>
        </p:nvSpPr>
        <p:spPr>
          <a:xfrm>
            <a:off x="453522" y="5463455"/>
            <a:ext cx="230942" cy="2118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19D1B5F-F404-4808-9259-D128C6C6A69F}"/>
              </a:ext>
            </a:extLst>
          </p:cNvPr>
          <p:cNvSpPr/>
          <p:nvPr/>
        </p:nvSpPr>
        <p:spPr>
          <a:xfrm>
            <a:off x="1320258" y="5463455"/>
            <a:ext cx="230942" cy="2118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9B5067A-CC00-4F79-9DDE-31F2567AE967}"/>
              </a:ext>
            </a:extLst>
          </p:cNvPr>
          <p:cNvSpPr/>
          <p:nvPr/>
        </p:nvSpPr>
        <p:spPr>
          <a:xfrm>
            <a:off x="2188820" y="5475696"/>
            <a:ext cx="230942" cy="2118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ED4831-71C3-406D-B2F1-2C531A551E6C}"/>
              </a:ext>
            </a:extLst>
          </p:cNvPr>
          <p:cNvSpPr/>
          <p:nvPr/>
        </p:nvSpPr>
        <p:spPr>
          <a:xfrm>
            <a:off x="3233974" y="5475696"/>
            <a:ext cx="230942" cy="2118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79B6B08-3C73-4D56-9581-16964EEF342F}"/>
              </a:ext>
            </a:extLst>
          </p:cNvPr>
          <p:cNvSpPr/>
          <p:nvPr/>
        </p:nvSpPr>
        <p:spPr>
          <a:xfrm>
            <a:off x="4195963" y="5475230"/>
            <a:ext cx="230942" cy="2118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45B85F1-5048-48DB-A607-35C6C6D09A41}"/>
              </a:ext>
            </a:extLst>
          </p:cNvPr>
          <p:cNvSpPr/>
          <p:nvPr/>
        </p:nvSpPr>
        <p:spPr>
          <a:xfrm>
            <a:off x="5104330" y="5475230"/>
            <a:ext cx="230942" cy="2118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941EAD1-41BC-4665-9BB4-2B6ABAE750EC}"/>
              </a:ext>
            </a:extLst>
          </p:cNvPr>
          <p:cNvSpPr txBox="1"/>
          <p:nvPr/>
        </p:nvSpPr>
        <p:spPr>
          <a:xfrm>
            <a:off x="208588" y="5112329"/>
            <a:ext cx="855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28</a:t>
            </a:r>
            <a:r>
              <a:rPr lang="tr-T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/04</a:t>
            </a:r>
            <a:endParaRPr lang="tr-T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6E726E-73C1-4129-9C16-8FE50BB82124}"/>
              </a:ext>
            </a:extLst>
          </p:cNvPr>
          <p:cNvSpPr txBox="1"/>
          <p:nvPr/>
        </p:nvSpPr>
        <p:spPr>
          <a:xfrm>
            <a:off x="1052596" y="5094123"/>
            <a:ext cx="855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12/5</a:t>
            </a:r>
            <a:endParaRPr lang="tr-TR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83C204-EEB7-4F98-B213-239BBDCA1B72}"/>
              </a:ext>
            </a:extLst>
          </p:cNvPr>
          <p:cNvSpPr txBox="1"/>
          <p:nvPr/>
        </p:nvSpPr>
        <p:spPr>
          <a:xfrm>
            <a:off x="1895856" y="5094123"/>
            <a:ext cx="855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20/05</a:t>
            </a:r>
            <a:endParaRPr lang="tr-TR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A01FCE-8E3C-40E8-8313-C80B8C0F26B4}"/>
              </a:ext>
            </a:extLst>
          </p:cNvPr>
          <p:cNvSpPr txBox="1"/>
          <p:nvPr/>
        </p:nvSpPr>
        <p:spPr>
          <a:xfrm>
            <a:off x="2992561" y="5087160"/>
            <a:ext cx="855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01/06</a:t>
            </a:r>
            <a:endParaRPr lang="tr-TR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731153-4152-4835-B03E-56B2A6C3EBFD}"/>
              </a:ext>
            </a:extLst>
          </p:cNvPr>
          <p:cNvSpPr txBox="1"/>
          <p:nvPr/>
        </p:nvSpPr>
        <p:spPr>
          <a:xfrm>
            <a:off x="3934552" y="5083490"/>
            <a:ext cx="855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15/06</a:t>
            </a:r>
            <a:endParaRPr lang="tr-TR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F5E0F1-4D7C-49A8-938E-B1D230B3EC80}"/>
              </a:ext>
            </a:extLst>
          </p:cNvPr>
          <p:cNvSpPr txBox="1"/>
          <p:nvPr/>
        </p:nvSpPr>
        <p:spPr>
          <a:xfrm>
            <a:off x="4876509" y="5083490"/>
            <a:ext cx="855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01/07</a:t>
            </a:r>
            <a:endParaRPr lang="tr-TR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917E3A53-312F-43E5-A399-C637B49ED3C5}"/>
              </a:ext>
            </a:extLst>
          </p:cNvPr>
          <p:cNvSpPr txBox="1">
            <a:spLocks/>
          </p:cNvSpPr>
          <p:nvPr/>
        </p:nvSpPr>
        <p:spPr>
          <a:xfrm>
            <a:off x="216069" y="5720490"/>
            <a:ext cx="614374" cy="390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Brief</a:t>
            </a:r>
            <a:endParaRPr lang="tr-T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51D00753-4293-40D8-A2F6-CD9AE3307F0D}"/>
              </a:ext>
            </a:extLst>
          </p:cNvPr>
          <p:cNvSpPr txBox="1">
            <a:spLocks/>
          </p:cNvSpPr>
          <p:nvPr/>
        </p:nvSpPr>
        <p:spPr>
          <a:xfrm>
            <a:off x="971255" y="5694498"/>
            <a:ext cx="893805" cy="372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Deb</a:t>
            </a:r>
            <a:r>
              <a:rPr lang="en-US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rief</a:t>
            </a:r>
            <a:endParaRPr lang="tr-T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8E150E16-19A5-468E-BEA5-F065777277F7}"/>
              </a:ext>
            </a:extLst>
          </p:cNvPr>
          <p:cNvSpPr txBox="1">
            <a:spLocks/>
          </p:cNvSpPr>
          <p:nvPr/>
        </p:nvSpPr>
        <p:spPr>
          <a:xfrm>
            <a:off x="1970009" y="5681049"/>
            <a:ext cx="614636" cy="415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Final KV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CBCC2AA6-93D9-4D0A-B6AC-FBCAE06CBEDC}"/>
              </a:ext>
            </a:extLst>
          </p:cNvPr>
          <p:cNvSpPr txBox="1">
            <a:spLocks/>
          </p:cNvSpPr>
          <p:nvPr/>
        </p:nvSpPr>
        <p:spPr>
          <a:xfrm>
            <a:off x="2633798" y="5679082"/>
            <a:ext cx="1295042" cy="353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Creative </a:t>
            </a:r>
            <a:r>
              <a:rPr lang="tr-T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Idea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tr-T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Concept</a:t>
            </a:r>
            <a:endParaRPr lang="tr-T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08DC4DDC-744A-4DB8-8F6E-042339E64C7A}"/>
              </a:ext>
            </a:extLst>
          </p:cNvPr>
          <p:cNvSpPr txBox="1">
            <a:spLocks/>
          </p:cNvSpPr>
          <p:nvPr/>
        </p:nvSpPr>
        <p:spPr>
          <a:xfrm>
            <a:off x="3966605" y="5675325"/>
            <a:ext cx="707143" cy="353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Final ATL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FE4E0143-B692-453C-935C-2D7A8CF587AC}"/>
              </a:ext>
            </a:extLst>
          </p:cNvPr>
          <p:cNvSpPr txBox="1">
            <a:spLocks/>
          </p:cNvSpPr>
          <p:nvPr/>
        </p:nvSpPr>
        <p:spPr>
          <a:xfrm>
            <a:off x="4827652" y="5671596"/>
            <a:ext cx="826379" cy="401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Launch</a:t>
            </a:r>
            <a:endParaRPr lang="tr-T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922EF20-AD38-4942-9667-E1BD54710E72}"/>
              </a:ext>
            </a:extLst>
          </p:cNvPr>
          <p:cNvSpPr txBox="1"/>
          <p:nvPr/>
        </p:nvSpPr>
        <p:spPr>
          <a:xfrm>
            <a:off x="181717" y="591655"/>
            <a:ext cx="69806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400" b="1" dirty="0">
                <a:solidFill>
                  <a:schemeClr val="tx2"/>
                </a:solidFill>
              </a:rPr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31142082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GO">
  <a:themeElements>
    <a:clrScheme name="BOUNCE WAVES">
      <a:dk1>
        <a:srgbClr val="000000"/>
      </a:dk1>
      <a:lt1>
        <a:srgbClr val="E45043"/>
      </a:lt1>
      <a:dk2>
        <a:srgbClr val="F5F6F9"/>
      </a:dk2>
      <a:lt2>
        <a:srgbClr val="E04F42"/>
      </a:lt2>
      <a:accent1>
        <a:srgbClr val="E75144"/>
      </a:accent1>
      <a:accent2>
        <a:srgbClr val="211E1E"/>
      </a:accent2>
      <a:accent3>
        <a:srgbClr val="00AE6C"/>
      </a:accent3>
      <a:accent4>
        <a:srgbClr val="FFE900"/>
      </a:accent4>
      <a:accent5>
        <a:srgbClr val="72D9EC"/>
      </a:accent5>
      <a:accent6>
        <a:srgbClr val="FFAF00"/>
      </a:accent6>
      <a:hlink>
        <a:srgbClr val="FEFFFF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52_T_PGO_Sonar-16x9.pptx" id="{A6B06F7B-4301-49F4-8C3A-6A83B7A4FEE5}" vid="{BB22A284-C9FB-4388-9F1C-372877089D29}"/>
    </a:ext>
  </a:extLst>
</a:theme>
</file>

<file path=ppt/theme/theme2.xml><?xml version="1.0" encoding="utf-8"?>
<a:theme xmlns:a="http://schemas.openxmlformats.org/drawingml/2006/main" name="Designed by 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52_T_PGO_Sonar-16x9.pptx" id="{A6B06F7B-4301-49F4-8C3A-6A83B7A4FEE5}" vid="{1FD66BB1-84B1-4ED5-9E13-279689ED024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418</Words>
  <Application>Microsoft Office PowerPoint</Application>
  <PresentationFormat>Widescreen</PresentationFormat>
  <Paragraphs>99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Roboto</vt:lpstr>
      <vt:lpstr>Vodafone</vt:lpstr>
      <vt:lpstr>Vodafone Rg</vt:lpstr>
      <vt:lpstr>PresentationGO</vt:lpstr>
      <vt:lpstr>Designed by PresentationGO</vt:lpstr>
      <vt:lpstr>#TogetherWeCanRebuild</vt:lpstr>
      <vt:lpstr>Challenges</vt:lpstr>
      <vt:lpstr>PowerPoint Presentation</vt:lpstr>
      <vt:lpstr>How can Vodafone make the greatest impact?</vt:lpstr>
      <vt:lpstr>#TOGETHERWECANREBUILD</vt:lpstr>
      <vt:lpstr>How it Works</vt:lpstr>
      <vt:lpstr>Access From Anywhere  with Vodafone Yanımda</vt:lpstr>
      <vt:lpstr>Urges all stakeholders to  step-in &amp; take action</vt:lpstr>
      <vt:lpstr>Timeplan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SONAR</dc:title>
  <dc:creator>PresentationGO.com</dc:creator>
  <dc:description>© Copyright PresentationGo.com</dc:description>
  <cp:lastModifiedBy>Mert Unsal, Vodafone</cp:lastModifiedBy>
  <cp:revision>74</cp:revision>
  <dcterms:created xsi:type="dcterms:W3CDTF">2019-11-21T05:02:10Z</dcterms:created>
  <dcterms:modified xsi:type="dcterms:W3CDTF">2023-04-28T09:17:21Z</dcterms:modified>
  <cp:category>Templates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359f705-2ba0-454b-9cfc-6ce5bcaac040_Enabled">
    <vt:lpwstr>true</vt:lpwstr>
  </property>
  <property fmtid="{D5CDD505-2E9C-101B-9397-08002B2CF9AE}" pid="3" name="MSIP_Label_0359f705-2ba0-454b-9cfc-6ce5bcaac040_SetDate">
    <vt:lpwstr>2023-04-28T09:16:58Z</vt:lpwstr>
  </property>
  <property fmtid="{D5CDD505-2E9C-101B-9397-08002B2CF9AE}" pid="4" name="MSIP_Label_0359f705-2ba0-454b-9cfc-6ce5bcaac040_Method">
    <vt:lpwstr>Standard</vt:lpwstr>
  </property>
  <property fmtid="{D5CDD505-2E9C-101B-9397-08002B2CF9AE}" pid="5" name="MSIP_Label_0359f705-2ba0-454b-9cfc-6ce5bcaac040_Name">
    <vt:lpwstr>0359f705-2ba0-454b-9cfc-6ce5bcaac040</vt:lpwstr>
  </property>
  <property fmtid="{D5CDD505-2E9C-101B-9397-08002B2CF9AE}" pid="6" name="MSIP_Label_0359f705-2ba0-454b-9cfc-6ce5bcaac040_SiteId">
    <vt:lpwstr>68283f3b-8487-4c86-adb3-a5228f18b893</vt:lpwstr>
  </property>
  <property fmtid="{D5CDD505-2E9C-101B-9397-08002B2CF9AE}" pid="7" name="MSIP_Label_0359f705-2ba0-454b-9cfc-6ce5bcaac040_ActionId">
    <vt:lpwstr>e08224e5-73ee-4d4c-90d7-532ddad15f92</vt:lpwstr>
  </property>
  <property fmtid="{D5CDD505-2E9C-101B-9397-08002B2CF9AE}" pid="8" name="MSIP_Label_0359f705-2ba0-454b-9cfc-6ce5bcaac040_ContentBits">
    <vt:lpwstr>2</vt:lpwstr>
  </property>
</Properties>
</file>