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60" r:id="rId6"/>
    <p:sldId id="275" r:id="rId7"/>
    <p:sldId id="276" r:id="rId8"/>
    <p:sldId id="277" r:id="rId9"/>
    <p:sldId id="278" r:id="rId10"/>
    <p:sldId id="280" r:id="rId11"/>
    <p:sldId id="279" r:id="rId12"/>
    <p:sldId id="281" r:id="rId13"/>
    <p:sldId id="274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>
        <p:scale>
          <a:sx n="80" d="100"/>
          <a:sy n="80" d="100"/>
        </p:scale>
        <p:origin x="75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FFA8E-3573-41D5-8423-1DCA63B3E988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7EF17-6F7F-452B-A683-7577DCB842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21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EF17-6F7F-452B-A683-7577DCB8424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74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EF17-6F7F-452B-A683-7577DCB8424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1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EF17-6F7F-452B-A683-7577DCB8424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71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EF17-6F7F-452B-A683-7577DCB8424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34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EF17-6F7F-452B-A683-7577DCB8424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14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EF17-6F7F-452B-A683-7577DCB8424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754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EF17-6F7F-452B-A683-7577DCB8424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9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EF17-6F7F-452B-A683-7577DCB8424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506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EF17-6F7F-452B-A683-7577DCB8424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132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7EF17-6F7F-452B-A683-7577DCB8424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25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EC2E-2E8E-43E4-9848-091124D2C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5D4B0-C24C-448E-BA12-36ACF51F0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8551B-F265-486E-8D14-954A0D27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FAB65-1B17-435F-A82D-52337BF5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94414-9B2F-473C-BBDA-99DEE352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39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6FF6-D8AD-40AE-9027-CCF78D18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20460-D3BF-4F7B-9842-6F5C82741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C54B1-A1B0-43D8-8958-2D6680F7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344C-0FAD-4296-B19F-7E00717B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14CB-6022-4D0B-9695-8C7AF8A7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2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F14F1-6414-42DE-9D58-94B2814F4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02A9F-DC5E-4FF1-9D01-2EFE8DAD3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679E4-54A4-4AD4-B225-177830FF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908FB-799D-401A-9D88-86BBA104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5230F-F1CE-4555-BBA4-B2759530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34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6D95-5E38-42FE-BF99-F15184E2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A10E7-1974-428E-BC92-8A45B9D8B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9CA8D-D75C-40F9-BC1E-865490F10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64B13-40E1-4C52-9965-AB7322BA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7FDD3-6953-486C-817E-F9E7E64F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87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6198-655A-49DE-B6CF-AA18CF93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A589B-482F-446F-8DBF-66E0D43F5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4155A-6E8B-4F5C-83D1-EB41EC33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DD2F6-ED2C-4F9A-BD9D-59FCF988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7299-AEB5-473A-818D-F0BCE2C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46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C308-7B16-44A4-95FE-63FB4CC5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4EA6-061D-4684-BC4D-EA09DA9CC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C0597-C1E0-42AC-A44F-FA4E56A8F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B4B81-9313-4C34-A956-08AEE9F6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01D9C-A8F0-49CE-996C-8D1BC5D1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52AEB-9D96-400F-8EDB-A7080AC0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48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0204-0E20-445A-8B4C-A0D23CEA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D7A90-81D9-41A4-884E-68EB7EB19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99BAD-4237-4D72-A800-D05AE5F27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96BA5-524D-4B19-AA1B-D7BC93A74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895B9-351E-434C-B02E-6381ADF44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4A205-1C44-41D2-B59C-BB7D44B2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43001A-9B18-4007-B065-D2660442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B5C11-5BDE-447C-AACF-4191B737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81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60AA-72C5-4C28-8748-6A4ACBF3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0DC25-99E0-43D8-BBE2-FA039745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2B12D-A610-4D12-AB80-C2C0340E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2A50-709F-4031-8089-FAE7165D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24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CDDDA-C991-452E-B8AB-0F90D105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7EAEA-73C1-4A0D-85B3-957E9F80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FC56A-3FC9-4C06-BE5B-A15F3BEC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43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C197-7A33-4314-8E30-DCE4D4DD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D6A1-093E-4D53-B8AD-910347D2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0D329-D453-4012-ACC0-3B1ED311F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33BC7-1329-4EDD-83BC-563ED7A5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73609-B4B3-4010-8C1E-C51F26FB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42DAB-AF1B-4D58-BCE3-6791532B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77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7F86-2793-4E8C-8974-90F754A0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B50D4-38F7-44A4-9B42-678486BF8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32AC7-5277-42C5-A339-DB0168DC3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10496-D506-4CE0-BA71-10E900FE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2BBAB-878C-4092-8403-8AF052A6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CD516-0749-48FD-BA8C-FEF0320A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49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80F51-986D-4FBC-800D-3F9DF71B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2FBA1-7BA5-4DB5-ADF5-3745E6430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0F875-C091-4F86-9068-2E4B1F58B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9985E-2751-44CB-8A0A-8F0A2D456A46}" type="datetimeFigureOut">
              <a:rPr lang="tr-TR" smtClean="0"/>
              <a:t>17.03.2022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80749-BD21-458C-9103-AFF21FBF8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7296-D2D3-4B13-9AD5-2D87321CD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333C-A40B-41E8-931F-DC7DAF943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2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90DC63-0750-48C4-91AF-1FEA6A35DC99}"/>
              </a:ext>
            </a:extLst>
          </p:cNvPr>
          <p:cNvGrpSpPr/>
          <p:nvPr/>
        </p:nvGrpSpPr>
        <p:grpSpPr>
          <a:xfrm>
            <a:off x="4027175" y="0"/>
            <a:ext cx="4137651" cy="6858000"/>
            <a:chOff x="4027175" y="0"/>
            <a:chExt cx="4137651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F5F8BDF-C861-4638-BBF3-DFC10C4BC9F1}"/>
                </a:ext>
              </a:extLst>
            </p:cNvPr>
            <p:cNvGrpSpPr/>
            <p:nvPr/>
          </p:nvGrpSpPr>
          <p:grpSpPr>
            <a:xfrm>
              <a:off x="4027176" y="0"/>
              <a:ext cx="4137650" cy="6858000"/>
              <a:chOff x="4168150" y="190500"/>
              <a:chExt cx="3855698" cy="66675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5AC54ED-C5A6-449B-A022-A78F73EF15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778"/>
              <a:stretch/>
            </p:blipFill>
            <p:spPr>
              <a:xfrm>
                <a:off x="4168151" y="190500"/>
                <a:ext cx="3855697" cy="66675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8F3E93-EE18-49CA-B52D-CFDF152519D4}"/>
                  </a:ext>
                </a:extLst>
              </p:cNvPr>
              <p:cNvSpPr/>
              <p:nvPr/>
            </p:nvSpPr>
            <p:spPr>
              <a:xfrm>
                <a:off x="4168150" y="1376058"/>
                <a:ext cx="3855697" cy="381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526B132-E71B-4BDA-A253-D2FE0C322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8151" y="5166793"/>
                <a:ext cx="3855697" cy="7154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D20319-D255-4A62-A42C-145E5F9AF930}"/>
                </a:ext>
              </a:extLst>
            </p:cNvPr>
            <p:cNvSpPr txBox="1"/>
            <p:nvPr/>
          </p:nvSpPr>
          <p:spPr>
            <a:xfrm>
              <a:off x="4027175" y="4448183"/>
              <a:ext cx="4137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You see only your 70% of your friends in </a:t>
              </a:r>
              <a:r>
                <a:rPr lang="tr-T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</a:t>
              </a:r>
            </a:p>
          </p:txBody>
        </p:sp>
        <p:pic>
          <p:nvPicPr>
            <p:cNvPr id="3" name="Picture 2" descr="A close-up of a planet&#10;&#10;Description automatically generated with medium confidence">
              <a:extLst>
                <a:ext uri="{FF2B5EF4-FFF2-40B4-BE49-F238E27FC236}">
                  <a16:creationId xmlns:a16="http://schemas.microsoft.com/office/drawing/2014/main" id="{F92AECEF-2C4A-4531-88A9-6AAA3F5FA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90" y="700882"/>
              <a:ext cx="407044" cy="407042"/>
            </a:xfrm>
            <a:prstGeom prst="rect">
              <a:avLst/>
            </a:prstGeom>
          </p:spPr>
        </p:pic>
      </p:grpSp>
      <p:pic>
        <p:nvPicPr>
          <p:cNvPr id="6" name="Picture 5" descr="A couple of women sitting at a table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A2EDD91-964C-4D59-BE22-716CD35FEF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1" b="3111"/>
          <a:stretch/>
        </p:blipFill>
        <p:spPr>
          <a:xfrm>
            <a:off x="4027174" y="1131883"/>
            <a:ext cx="4137649" cy="33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328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6B91A4-B29C-45E3-A03D-745E205A5FF1}"/>
              </a:ext>
            </a:extLst>
          </p:cNvPr>
          <p:cNvSpPr txBox="1"/>
          <p:nvPr/>
        </p:nvSpPr>
        <p:spPr>
          <a:xfrm>
            <a:off x="3932203" y="338658"/>
            <a:ext cx="4327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This Idea Will Work?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6298E7-2F11-4855-9562-5C68C231A388}"/>
              </a:ext>
            </a:extLst>
          </p:cNvPr>
          <p:cNvGrpSpPr/>
          <p:nvPr/>
        </p:nvGrpSpPr>
        <p:grpSpPr>
          <a:xfrm>
            <a:off x="4046220" y="992832"/>
            <a:ext cx="4099561" cy="5024374"/>
            <a:chOff x="4160233" y="1152852"/>
            <a:chExt cx="4099561" cy="5024374"/>
          </a:xfrm>
        </p:grpSpPr>
        <p:pic>
          <p:nvPicPr>
            <p:cNvPr id="2" name="WhatsApp Video 2022-03-17 at 09.19.59">
              <a:hlinkClick r:id="" action="ppaction://media"/>
              <a:extLst>
                <a:ext uri="{FF2B5EF4-FFF2-40B4-BE49-F238E27FC236}">
                  <a16:creationId xmlns:a16="http://schemas.microsoft.com/office/drawing/2014/main" id="{84743E0E-C91C-45C2-B91A-697862E33B16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4683122" y="1185564"/>
              <a:ext cx="2825747" cy="499166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3132F6-16E3-41AB-A83A-0EB5A67DC1B0}"/>
                </a:ext>
              </a:extLst>
            </p:cNvPr>
            <p:cNvSpPr/>
            <p:nvPr/>
          </p:nvSpPr>
          <p:spPr>
            <a:xfrm>
              <a:off x="4160233" y="1152852"/>
              <a:ext cx="4099561" cy="1676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CA31AD4-78DB-443C-B670-9CF9702251C9}"/>
              </a:ext>
            </a:extLst>
          </p:cNvPr>
          <p:cNvSpPr txBox="1"/>
          <p:nvPr/>
        </p:nvSpPr>
        <p:spPr>
          <a:xfrm>
            <a:off x="8872538" y="4533037"/>
            <a:ext cx="3648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Simple but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Accessable &amp; 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Opportunity create W-O-M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E3EA9F-41FC-4BAA-B818-23B3EF6343BB}"/>
              </a:ext>
            </a:extLst>
          </p:cNvPr>
          <p:cNvGrpSpPr/>
          <p:nvPr/>
        </p:nvGrpSpPr>
        <p:grpSpPr>
          <a:xfrm>
            <a:off x="4006088" y="0"/>
            <a:ext cx="4158736" cy="6858000"/>
            <a:chOff x="4006088" y="0"/>
            <a:chExt cx="4158736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F5F8BDF-C861-4638-BBF3-DFC10C4BC9F1}"/>
                </a:ext>
              </a:extLst>
            </p:cNvPr>
            <p:cNvGrpSpPr/>
            <p:nvPr/>
          </p:nvGrpSpPr>
          <p:grpSpPr>
            <a:xfrm>
              <a:off x="4021340" y="0"/>
              <a:ext cx="4143484" cy="6858000"/>
              <a:chOff x="4162713" y="190500"/>
              <a:chExt cx="3861135" cy="66675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5AC54ED-C5A6-449B-A022-A78F73EF15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778"/>
              <a:stretch/>
            </p:blipFill>
            <p:spPr>
              <a:xfrm>
                <a:off x="4168151" y="190500"/>
                <a:ext cx="3855697" cy="66675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8F3E93-EE18-49CA-B52D-CFDF152519D4}"/>
                  </a:ext>
                </a:extLst>
              </p:cNvPr>
              <p:cNvSpPr/>
              <p:nvPr/>
            </p:nvSpPr>
            <p:spPr>
              <a:xfrm>
                <a:off x="4162713" y="1301173"/>
                <a:ext cx="3855697" cy="38656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526B132-E71B-4BDA-A253-D2FE0C322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8151" y="5166793"/>
                <a:ext cx="3855697" cy="715413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044158-6AAF-4FA8-AC69-FE27E7FFF17A}"/>
                </a:ext>
              </a:extLst>
            </p:cNvPr>
            <p:cNvSpPr txBox="1"/>
            <p:nvPr/>
          </p:nvSpPr>
          <p:spPr>
            <a:xfrm>
              <a:off x="4126680" y="4196878"/>
              <a:ext cx="38027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you didn’t post it, did it even happen?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AC9BC-A42A-41D2-8627-9D4F09E01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3360" b="28542"/>
            <a:stretch/>
          </p:blipFill>
          <p:spPr>
            <a:xfrm>
              <a:off x="4006088" y="1212664"/>
              <a:ext cx="4152900" cy="2984214"/>
            </a:xfrm>
            <a:prstGeom prst="rect">
              <a:avLst/>
            </a:prstGeom>
          </p:spPr>
        </p:pic>
        <p:pic>
          <p:nvPicPr>
            <p:cNvPr id="8" name="Picture 7" descr="A close-up of a planet&#10;&#10;Description automatically generated with medium confidence">
              <a:extLst>
                <a:ext uri="{FF2B5EF4-FFF2-40B4-BE49-F238E27FC236}">
                  <a16:creationId xmlns:a16="http://schemas.microsoft.com/office/drawing/2014/main" id="{53FAC055-6EF6-47C8-B33B-CF814B5D1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90" y="700882"/>
              <a:ext cx="407044" cy="40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00854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777CF9-3F85-454F-9905-556950B364F8}"/>
              </a:ext>
            </a:extLst>
          </p:cNvPr>
          <p:cNvGrpSpPr/>
          <p:nvPr/>
        </p:nvGrpSpPr>
        <p:grpSpPr>
          <a:xfrm>
            <a:off x="4021340" y="0"/>
            <a:ext cx="4143484" cy="6858000"/>
            <a:chOff x="4021340" y="0"/>
            <a:chExt cx="4143484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F5F8BDF-C861-4638-BBF3-DFC10C4BC9F1}"/>
                </a:ext>
              </a:extLst>
            </p:cNvPr>
            <p:cNvGrpSpPr/>
            <p:nvPr/>
          </p:nvGrpSpPr>
          <p:grpSpPr>
            <a:xfrm>
              <a:off x="4021340" y="0"/>
              <a:ext cx="4143484" cy="6858000"/>
              <a:chOff x="4162713" y="190500"/>
              <a:chExt cx="3861135" cy="66675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5AC54ED-C5A6-449B-A022-A78F73EF15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778"/>
              <a:stretch/>
            </p:blipFill>
            <p:spPr>
              <a:xfrm>
                <a:off x="4168151" y="190500"/>
                <a:ext cx="3855697" cy="66675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8F3E93-EE18-49CA-B52D-CFDF152519D4}"/>
                  </a:ext>
                </a:extLst>
              </p:cNvPr>
              <p:cNvSpPr/>
              <p:nvPr/>
            </p:nvSpPr>
            <p:spPr>
              <a:xfrm>
                <a:off x="4162713" y="1301173"/>
                <a:ext cx="3855697" cy="38656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526B132-E71B-4BDA-A253-D2FE0C322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8151" y="5166793"/>
                <a:ext cx="3855697" cy="715413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044158-6AAF-4FA8-AC69-FE27E7FFF17A}"/>
                </a:ext>
              </a:extLst>
            </p:cNvPr>
            <p:cNvSpPr txBox="1"/>
            <p:nvPr/>
          </p:nvSpPr>
          <p:spPr>
            <a:xfrm>
              <a:off x="4191695" y="4545781"/>
              <a:ext cx="3802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Times up. Catch the attention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pic>
          <p:nvPicPr>
            <p:cNvPr id="10242" name="Picture 2" descr="attention please text neon style, design elements - attention please stock illustrations">
              <a:extLst>
                <a:ext uri="{FF2B5EF4-FFF2-40B4-BE49-F238E27FC236}">
                  <a16:creationId xmlns:a16="http://schemas.microsoft.com/office/drawing/2014/main" id="{FD0EA12E-9761-472B-8724-3CFB214B9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177" y="1410522"/>
              <a:ext cx="3051810" cy="3051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close-up of a planet&#10;&#10;Description automatically generated with medium confidence">
              <a:extLst>
                <a:ext uri="{FF2B5EF4-FFF2-40B4-BE49-F238E27FC236}">
                  <a16:creationId xmlns:a16="http://schemas.microsoft.com/office/drawing/2014/main" id="{6A96E9B9-1F86-4C1E-9828-9C21B3E78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90" y="700882"/>
              <a:ext cx="407044" cy="40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0804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127D52-FAF2-4897-ABDA-A41E91CCE636}"/>
              </a:ext>
            </a:extLst>
          </p:cNvPr>
          <p:cNvGrpSpPr/>
          <p:nvPr/>
        </p:nvGrpSpPr>
        <p:grpSpPr>
          <a:xfrm>
            <a:off x="4021340" y="0"/>
            <a:ext cx="4143485" cy="6858000"/>
            <a:chOff x="4021340" y="0"/>
            <a:chExt cx="4143485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F5F8BDF-C861-4638-BBF3-DFC10C4BC9F1}"/>
                </a:ext>
              </a:extLst>
            </p:cNvPr>
            <p:cNvGrpSpPr/>
            <p:nvPr/>
          </p:nvGrpSpPr>
          <p:grpSpPr>
            <a:xfrm>
              <a:off x="4021340" y="0"/>
              <a:ext cx="4143484" cy="6858000"/>
              <a:chOff x="4162713" y="190500"/>
              <a:chExt cx="3861135" cy="66675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5AC54ED-C5A6-449B-A022-A78F73EF15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778"/>
              <a:stretch/>
            </p:blipFill>
            <p:spPr>
              <a:xfrm>
                <a:off x="4168151" y="190500"/>
                <a:ext cx="3855697" cy="66675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8F3E93-EE18-49CA-B52D-CFDF152519D4}"/>
                  </a:ext>
                </a:extLst>
              </p:cNvPr>
              <p:cNvSpPr/>
              <p:nvPr/>
            </p:nvSpPr>
            <p:spPr>
              <a:xfrm>
                <a:off x="4162713" y="1301173"/>
                <a:ext cx="3855697" cy="38656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526B132-E71B-4BDA-A253-D2FE0C322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8151" y="5166793"/>
                <a:ext cx="3855697" cy="715413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044158-6AAF-4FA8-AC69-FE27E7FFF17A}"/>
                </a:ext>
              </a:extLst>
            </p:cNvPr>
            <p:cNvSpPr txBox="1"/>
            <p:nvPr/>
          </p:nvSpPr>
          <p:spPr>
            <a:xfrm>
              <a:off x="4191695" y="4545781"/>
              <a:ext cx="3802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our story begins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pic>
          <p:nvPicPr>
            <p:cNvPr id="11266" name="Picture 2" descr="mountain river at sunset - river stock pictures, royalty-free photos &amp; images">
              <a:extLst>
                <a:ext uri="{FF2B5EF4-FFF2-40B4-BE49-F238E27FC236}">
                  <a16:creationId xmlns:a16="http://schemas.microsoft.com/office/drawing/2014/main" id="{B8CD9967-287D-47C4-BECB-3DDA468FE7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1"/>
            <a:stretch/>
          </p:blipFill>
          <p:spPr bwMode="auto">
            <a:xfrm>
              <a:off x="4027176" y="1485900"/>
              <a:ext cx="4137649" cy="3059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close-up of a planet&#10;&#10;Description automatically generated with medium confidence">
              <a:extLst>
                <a:ext uri="{FF2B5EF4-FFF2-40B4-BE49-F238E27FC236}">
                  <a16:creationId xmlns:a16="http://schemas.microsoft.com/office/drawing/2014/main" id="{3D9777E7-2094-43AC-8094-916E9152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90" y="700882"/>
              <a:ext cx="407044" cy="40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9586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B5BDC8-F640-4CFC-BD3F-21414F339568}"/>
              </a:ext>
            </a:extLst>
          </p:cNvPr>
          <p:cNvGrpSpPr/>
          <p:nvPr/>
        </p:nvGrpSpPr>
        <p:grpSpPr>
          <a:xfrm>
            <a:off x="4021340" y="0"/>
            <a:ext cx="4143484" cy="6858000"/>
            <a:chOff x="4021340" y="0"/>
            <a:chExt cx="4143484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F5F8BDF-C861-4638-BBF3-DFC10C4BC9F1}"/>
                </a:ext>
              </a:extLst>
            </p:cNvPr>
            <p:cNvGrpSpPr/>
            <p:nvPr/>
          </p:nvGrpSpPr>
          <p:grpSpPr>
            <a:xfrm>
              <a:off x="4021340" y="0"/>
              <a:ext cx="4143484" cy="6858000"/>
              <a:chOff x="4162713" y="190500"/>
              <a:chExt cx="3861135" cy="66675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5AC54ED-C5A6-449B-A022-A78F73EF15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778"/>
              <a:stretch/>
            </p:blipFill>
            <p:spPr>
              <a:xfrm>
                <a:off x="4168151" y="190500"/>
                <a:ext cx="3855697" cy="66675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8F3E93-EE18-49CA-B52D-CFDF152519D4}"/>
                  </a:ext>
                </a:extLst>
              </p:cNvPr>
              <p:cNvSpPr/>
              <p:nvPr/>
            </p:nvSpPr>
            <p:spPr>
              <a:xfrm>
                <a:off x="4162713" y="1301173"/>
                <a:ext cx="3855697" cy="38656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526B132-E71B-4BDA-A253-D2FE0C322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8151" y="5166793"/>
                <a:ext cx="3855697" cy="715413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044158-6AAF-4FA8-AC69-FE27E7FFF17A}"/>
                </a:ext>
              </a:extLst>
            </p:cNvPr>
            <p:cNvSpPr txBox="1"/>
            <p:nvPr/>
          </p:nvSpPr>
          <p:spPr>
            <a:xfrm>
              <a:off x="4191695" y="4545781"/>
              <a:ext cx="3802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Make it simple. Make it fun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pic>
          <p:nvPicPr>
            <p:cNvPr id="12290" name="Picture 2" descr="young woman with head in hands studying at desk in library - overwhelmed by books stock pictures, royalty-free photos &amp; images">
              <a:extLst>
                <a:ext uri="{FF2B5EF4-FFF2-40B4-BE49-F238E27FC236}">
                  <a16:creationId xmlns:a16="http://schemas.microsoft.com/office/drawing/2014/main" id="{A44616D4-A473-4165-ADF5-FD0308E0B0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5" r="8245"/>
            <a:stretch/>
          </p:blipFill>
          <p:spPr bwMode="auto">
            <a:xfrm>
              <a:off x="4109037" y="1370195"/>
              <a:ext cx="3973927" cy="317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close-up of a planet&#10;&#10;Description automatically generated with medium confidence">
              <a:extLst>
                <a:ext uri="{FF2B5EF4-FFF2-40B4-BE49-F238E27FC236}">
                  <a16:creationId xmlns:a16="http://schemas.microsoft.com/office/drawing/2014/main" id="{277E26FA-5403-407C-A577-C2A781FEB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90" y="700882"/>
              <a:ext cx="407044" cy="40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2114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planet&#10;&#10;Description automatically generated with medium confidence">
            <a:extLst>
              <a:ext uri="{FF2B5EF4-FFF2-40B4-BE49-F238E27FC236}">
                <a16:creationId xmlns:a16="http://schemas.microsoft.com/office/drawing/2014/main" id="{8EC948E5-AB5D-4FA8-853D-966D36FB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90" y="700882"/>
            <a:ext cx="407044" cy="4070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6834CBE-15AF-47FE-9600-A7691AE2497F}"/>
              </a:ext>
            </a:extLst>
          </p:cNvPr>
          <p:cNvGrpSpPr/>
          <p:nvPr/>
        </p:nvGrpSpPr>
        <p:grpSpPr>
          <a:xfrm>
            <a:off x="4003200" y="0"/>
            <a:ext cx="4315987" cy="6858000"/>
            <a:chOff x="4003200" y="0"/>
            <a:chExt cx="4315987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483FB7-3FCB-4252-A2B0-086FAD4E4194}"/>
                </a:ext>
              </a:extLst>
            </p:cNvPr>
            <p:cNvGrpSpPr/>
            <p:nvPr/>
          </p:nvGrpSpPr>
          <p:grpSpPr>
            <a:xfrm>
              <a:off x="4011410" y="0"/>
              <a:ext cx="4307777" cy="6858000"/>
              <a:chOff x="4011410" y="0"/>
              <a:chExt cx="4307777" cy="6858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F5F8BDF-C861-4638-BBF3-DFC10C4BC9F1}"/>
                  </a:ext>
                </a:extLst>
              </p:cNvPr>
              <p:cNvGrpSpPr/>
              <p:nvPr/>
            </p:nvGrpSpPr>
            <p:grpSpPr>
              <a:xfrm>
                <a:off x="4027176" y="0"/>
                <a:ext cx="4137649" cy="6858000"/>
                <a:chOff x="4168151" y="190500"/>
                <a:chExt cx="3855697" cy="666750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A5AC54ED-C5A6-449B-A022-A78F73EF15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2778"/>
                <a:stretch/>
              </p:blipFill>
              <p:spPr>
                <a:xfrm>
                  <a:off x="4168151" y="190500"/>
                  <a:ext cx="3855697" cy="6667500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78F3E93-EE18-49CA-B52D-CFDF152519D4}"/>
                    </a:ext>
                  </a:extLst>
                </p:cNvPr>
                <p:cNvSpPr/>
                <p:nvPr/>
              </p:nvSpPr>
              <p:spPr>
                <a:xfrm>
                  <a:off x="4168151" y="1333500"/>
                  <a:ext cx="3855697" cy="381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/>
                </a:p>
              </p:txBody>
            </p: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1526B132-E71B-4BDA-A253-D2FE0C3220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68151" y="5166793"/>
                  <a:ext cx="3855697" cy="715413"/>
                </a:xfrm>
                <a:prstGeom prst="rect">
                  <a:avLst/>
                </a:prstGeom>
              </p:spPr>
            </p:pic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55F836-3A35-4F5C-AACC-929F0848E975}"/>
                  </a:ext>
                </a:extLst>
              </p:cNvPr>
              <p:cNvSpPr/>
              <p:nvPr/>
            </p:nvSpPr>
            <p:spPr>
              <a:xfrm>
                <a:off x="4027176" y="1648918"/>
                <a:ext cx="1564155" cy="40473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b="1" dirty="0">
                    <a:latin typeface="Papyrus" panose="03070502060502030205" pitchFamily="66" charset="0"/>
                    <a:cs typeface="Times New Roman" panose="02020603050405020304" pitchFamily="18" charset="0"/>
                  </a:rPr>
                  <a:t>Creative Idea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0557173-8B39-4FAD-9A25-EB3088E77A17}"/>
                  </a:ext>
                </a:extLst>
              </p:cNvPr>
              <p:cNvGrpSpPr/>
              <p:nvPr/>
            </p:nvGrpSpPr>
            <p:grpSpPr>
              <a:xfrm>
                <a:off x="4011410" y="488733"/>
                <a:ext cx="4307777" cy="6006662"/>
                <a:chOff x="2428328" y="276788"/>
                <a:chExt cx="3857625" cy="4946755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3A06F0AB-FEC8-45EB-9D62-F7CA54CD05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3279" b="24590"/>
                <a:stretch/>
              </p:blipFill>
              <p:spPr>
                <a:xfrm>
                  <a:off x="2428328" y="276788"/>
                  <a:ext cx="3857625" cy="4946755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62E4FF9-A44B-49A2-844E-E1A83B3883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2190" t="10929" r="973" b="77267"/>
                <a:stretch/>
              </p:blipFill>
              <p:spPr>
                <a:xfrm>
                  <a:off x="3707645" y="849367"/>
                  <a:ext cx="2578308" cy="809469"/>
                </a:xfrm>
                <a:prstGeom prst="rect">
                  <a:avLst/>
                </a:prstGeom>
              </p:spPr>
            </p:pic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BF94A5-8855-4796-99FA-755448F211CE}"/>
                  </a:ext>
                </a:extLst>
              </p:cNvPr>
              <p:cNvSpPr/>
              <p:nvPr/>
            </p:nvSpPr>
            <p:spPr>
              <a:xfrm>
                <a:off x="6004949" y="38426"/>
                <a:ext cx="2175642" cy="33107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pic>
          <p:nvPicPr>
            <p:cNvPr id="15" name="Picture 14" descr="A close-up of a planet&#10;&#10;Description automatically generated with medium confidence">
              <a:extLst>
                <a:ext uri="{FF2B5EF4-FFF2-40B4-BE49-F238E27FC236}">
                  <a16:creationId xmlns:a16="http://schemas.microsoft.com/office/drawing/2014/main" id="{801AFF19-4895-4920-8DF1-471499C5C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200" y="1064295"/>
              <a:ext cx="1421046" cy="1421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8161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8D57AB-9BDA-459E-B9CE-61F7525B7013}"/>
              </a:ext>
            </a:extLst>
          </p:cNvPr>
          <p:cNvGrpSpPr/>
          <p:nvPr/>
        </p:nvGrpSpPr>
        <p:grpSpPr>
          <a:xfrm>
            <a:off x="4021340" y="0"/>
            <a:ext cx="4143484" cy="6858000"/>
            <a:chOff x="4021340" y="0"/>
            <a:chExt cx="4143484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F5F8BDF-C861-4638-BBF3-DFC10C4BC9F1}"/>
                </a:ext>
              </a:extLst>
            </p:cNvPr>
            <p:cNvGrpSpPr/>
            <p:nvPr/>
          </p:nvGrpSpPr>
          <p:grpSpPr>
            <a:xfrm>
              <a:off x="4021340" y="0"/>
              <a:ext cx="4143484" cy="6858000"/>
              <a:chOff x="4162713" y="190500"/>
              <a:chExt cx="3861135" cy="66675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5AC54ED-C5A6-449B-A022-A78F73EF15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778"/>
              <a:stretch/>
            </p:blipFill>
            <p:spPr>
              <a:xfrm>
                <a:off x="4168151" y="190500"/>
                <a:ext cx="3855697" cy="66675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8F3E93-EE18-49CA-B52D-CFDF152519D4}"/>
                  </a:ext>
                </a:extLst>
              </p:cNvPr>
              <p:cNvSpPr/>
              <p:nvPr/>
            </p:nvSpPr>
            <p:spPr>
              <a:xfrm>
                <a:off x="4162713" y="1301173"/>
                <a:ext cx="3855697" cy="38656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526B132-E71B-4BDA-A253-D2FE0C322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8151" y="5166793"/>
                <a:ext cx="3855697" cy="715413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044158-6AAF-4FA8-AC69-FE27E7FFF17A}"/>
                </a:ext>
              </a:extLst>
            </p:cNvPr>
            <p:cNvSpPr txBox="1"/>
            <p:nvPr/>
          </p:nvSpPr>
          <p:spPr>
            <a:xfrm>
              <a:off x="4188776" y="4735904"/>
              <a:ext cx="3802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Ancient world = Modern world</a:t>
              </a:r>
            </a:p>
          </p:txBody>
        </p:sp>
        <p:sp>
          <p:nvSpPr>
            <p:cNvPr id="2" name="AutoShape 2">
              <a:extLst>
                <a:ext uri="{FF2B5EF4-FFF2-40B4-BE49-F238E27FC236}">
                  <a16:creationId xmlns:a16="http://schemas.microsoft.com/office/drawing/2014/main" id="{7DCB372E-3BBA-4CEF-B1EE-0398B65E90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7B9728-D878-4F31-B88E-1962458B4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576" b="3753"/>
            <a:stretch/>
          </p:blipFill>
          <p:spPr>
            <a:xfrm>
              <a:off x="4434371" y="1202975"/>
              <a:ext cx="3018457" cy="3472361"/>
            </a:xfrm>
            <a:prstGeom prst="rect">
              <a:avLst/>
            </a:prstGeom>
          </p:spPr>
        </p:pic>
        <p:pic>
          <p:nvPicPr>
            <p:cNvPr id="9" name="Picture 8" descr="A close-up of a planet&#10;&#10;Description automatically generated with medium confidence">
              <a:extLst>
                <a:ext uri="{FF2B5EF4-FFF2-40B4-BE49-F238E27FC236}">
                  <a16:creationId xmlns:a16="http://schemas.microsoft.com/office/drawing/2014/main" id="{1AB71F10-2AF1-4963-ADE1-A3DC9250A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90" y="700882"/>
              <a:ext cx="407044" cy="40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7053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5B1445-DAFE-4EA7-8D06-B2F7F961A72B}"/>
              </a:ext>
            </a:extLst>
          </p:cNvPr>
          <p:cNvGrpSpPr/>
          <p:nvPr/>
        </p:nvGrpSpPr>
        <p:grpSpPr>
          <a:xfrm>
            <a:off x="4021340" y="0"/>
            <a:ext cx="4143484" cy="6858000"/>
            <a:chOff x="4021340" y="0"/>
            <a:chExt cx="4143484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F5F8BDF-C861-4638-BBF3-DFC10C4BC9F1}"/>
                </a:ext>
              </a:extLst>
            </p:cNvPr>
            <p:cNvGrpSpPr/>
            <p:nvPr/>
          </p:nvGrpSpPr>
          <p:grpSpPr>
            <a:xfrm>
              <a:off x="4021340" y="0"/>
              <a:ext cx="4143484" cy="6858000"/>
              <a:chOff x="4162713" y="190500"/>
              <a:chExt cx="3861135" cy="66675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5AC54ED-C5A6-449B-A022-A78F73EF15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778"/>
              <a:stretch/>
            </p:blipFill>
            <p:spPr>
              <a:xfrm>
                <a:off x="4168151" y="190500"/>
                <a:ext cx="3855697" cy="66675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78F3E93-EE18-49CA-B52D-CFDF152519D4}"/>
                  </a:ext>
                </a:extLst>
              </p:cNvPr>
              <p:cNvSpPr/>
              <p:nvPr/>
            </p:nvSpPr>
            <p:spPr>
              <a:xfrm>
                <a:off x="4162713" y="1301173"/>
                <a:ext cx="3855697" cy="38656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526B132-E71B-4BDA-A253-D2FE0C322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8151" y="5166793"/>
                <a:ext cx="3855697" cy="715413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BAA4A4-18B0-49F6-B173-47EDFAE86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8384" y="1699236"/>
              <a:ext cx="4015232" cy="26768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6EE082-449A-4A30-9F9A-D7BE3A734A36}"/>
                </a:ext>
              </a:extLst>
            </p:cNvPr>
            <p:cNvSpPr txBox="1"/>
            <p:nvPr/>
          </p:nvSpPr>
          <p:spPr>
            <a:xfrm>
              <a:off x="4188776" y="4735904"/>
              <a:ext cx="3802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Ancient world X Modern world</a:t>
              </a:r>
            </a:p>
          </p:txBody>
        </p:sp>
        <p:pic>
          <p:nvPicPr>
            <p:cNvPr id="8" name="Picture 7" descr="A close-up of a planet&#10;&#10;Description automatically generated with medium confidence">
              <a:extLst>
                <a:ext uri="{FF2B5EF4-FFF2-40B4-BE49-F238E27FC236}">
                  <a16:creationId xmlns:a16="http://schemas.microsoft.com/office/drawing/2014/main" id="{B8FAF5CD-FAA3-4F90-8338-3DA3B850A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90" y="700882"/>
              <a:ext cx="407044" cy="40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307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F5F8BDF-C861-4638-BBF3-DFC10C4BC9F1}"/>
              </a:ext>
            </a:extLst>
          </p:cNvPr>
          <p:cNvGrpSpPr/>
          <p:nvPr/>
        </p:nvGrpSpPr>
        <p:grpSpPr>
          <a:xfrm>
            <a:off x="4021340" y="0"/>
            <a:ext cx="4143484" cy="6858000"/>
            <a:chOff x="4162713" y="190500"/>
            <a:chExt cx="3861135" cy="66675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AC54ED-C5A6-449B-A022-A78F73EF1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78"/>
            <a:stretch/>
          </p:blipFill>
          <p:spPr>
            <a:xfrm>
              <a:off x="4168151" y="190500"/>
              <a:ext cx="3855697" cy="66675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8F3E93-EE18-49CA-B52D-CFDF152519D4}"/>
                </a:ext>
              </a:extLst>
            </p:cNvPr>
            <p:cNvSpPr/>
            <p:nvPr/>
          </p:nvSpPr>
          <p:spPr>
            <a:xfrm>
              <a:off x="4162713" y="1301173"/>
              <a:ext cx="3855697" cy="3865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526B132-E71B-4BDA-A253-D2FE0C322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8151" y="5166793"/>
              <a:ext cx="3855697" cy="71541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66EE082-449A-4A30-9F9A-D7BE3A734A36}"/>
              </a:ext>
            </a:extLst>
          </p:cNvPr>
          <p:cNvSpPr txBox="1"/>
          <p:nvPr/>
        </p:nvSpPr>
        <p:spPr>
          <a:xfrm>
            <a:off x="4188776" y="4735904"/>
            <a:ext cx="3802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hit it and spread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7C7B5C-209C-4E44-8D91-E27B68983148}"/>
              </a:ext>
            </a:extLst>
          </p:cNvPr>
          <p:cNvGrpSpPr/>
          <p:nvPr/>
        </p:nvGrpSpPr>
        <p:grpSpPr>
          <a:xfrm>
            <a:off x="4106590" y="700882"/>
            <a:ext cx="3628429" cy="3758117"/>
            <a:chOff x="4106590" y="700882"/>
            <a:chExt cx="3628429" cy="37581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66AFF-EB03-4F14-BB49-682A53B4D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9548"/>
            <a:stretch/>
          </p:blipFill>
          <p:spPr>
            <a:xfrm>
              <a:off x="4456982" y="1419312"/>
              <a:ext cx="3278037" cy="3039687"/>
            </a:xfrm>
            <a:prstGeom prst="rect">
              <a:avLst/>
            </a:prstGeom>
          </p:spPr>
        </p:pic>
        <p:pic>
          <p:nvPicPr>
            <p:cNvPr id="8" name="Picture 7" descr="A close-up of a planet&#10;&#10;Description automatically generated with medium confidence">
              <a:extLst>
                <a:ext uri="{FF2B5EF4-FFF2-40B4-BE49-F238E27FC236}">
                  <a16:creationId xmlns:a16="http://schemas.microsoft.com/office/drawing/2014/main" id="{EC07BCFD-6094-4E0D-9006-302CC0676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90" y="700882"/>
              <a:ext cx="407044" cy="40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9222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8C404F7000B48B92BDC81626B9D09" ma:contentTypeVersion="11" ma:contentTypeDescription="Create a new document." ma:contentTypeScope="" ma:versionID="6b68da1eb1720ed86f9c56ca651d1b18">
  <xsd:schema xmlns:xsd="http://www.w3.org/2001/XMLSchema" xmlns:xs="http://www.w3.org/2001/XMLSchema" xmlns:p="http://schemas.microsoft.com/office/2006/metadata/properties" xmlns:ns3="69d29c0e-cf56-44cb-b3f2-612261625453" xmlns:ns4="30c015d3-d89a-424d-9a82-eea4e721b85c" targetNamespace="http://schemas.microsoft.com/office/2006/metadata/properties" ma:root="true" ma:fieldsID="e09cb3a24e4637725aae1077c632588f" ns3:_="" ns4:_="">
    <xsd:import namespace="69d29c0e-cf56-44cb-b3f2-612261625453"/>
    <xsd:import namespace="30c015d3-d89a-424d-9a82-eea4e721b8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29c0e-cf56-44cb-b3f2-6122616254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015d3-d89a-424d-9a82-eea4e721b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3A86FA-87A1-4489-B1EF-8436CE6E6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29c0e-cf56-44cb-b3f2-612261625453"/>
    <ds:schemaRef ds:uri="30c015d3-d89a-424d-9a82-eea4e721b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C719F1-F7C6-4DA9-8EE8-B82488D9ED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24F4B3-7F16-402C-B059-892EABA15FC5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30c015d3-d89a-424d-9a82-eea4e721b85c"/>
    <ds:schemaRef ds:uri="http://schemas.openxmlformats.org/package/2006/metadata/core-properties"/>
    <ds:schemaRef ds:uri="http://purl.org/dc/terms/"/>
    <ds:schemaRef ds:uri="69d29c0e-cf56-44cb-b3f2-61226162545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25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Papyrus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Busra Aksu</dc:creator>
  <cp:lastModifiedBy>Gulsah Ozturk MDS</cp:lastModifiedBy>
  <cp:revision>6</cp:revision>
  <dcterms:created xsi:type="dcterms:W3CDTF">2022-03-16T07:58:55Z</dcterms:created>
  <dcterms:modified xsi:type="dcterms:W3CDTF">2022-03-17T06:31:18Z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0x010100CC98C404F7000B48B92BDC81626B9D09</vt:lpwstr>
  </property>
</Properties>
</file>